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4.xml" ContentType="application/vnd.openxmlformats-officedocument.presentationml.tags+xml"/>
  <Override PartName="/ppt/notesSlides/notesSlide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5.xml" ContentType="application/vnd.openxmlformats-officedocument.presentationml.tags+xml"/>
  <Override PartName="/ppt/notesSlides/notesSlide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6.xml" ContentType="application/vnd.openxmlformats-officedocument.presentationml.tags+xml"/>
  <Override PartName="/ppt/notesSlides/notesSlide1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10.xml" ContentType="application/vnd.openxmlformats-officedocument.presentationml.tags+xml"/>
  <Override PartName="/ppt/notesSlides/notesSlide13.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11.xml" ContentType="application/vnd.openxmlformats-officedocument.presentationml.tags+xml"/>
  <Override PartName="/ppt/notesSlides/notesSlide14.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31.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2" r:id="rId7"/>
    <p:sldMasterId id="2147484203" r:id="rId8"/>
    <p:sldMasterId id="2147484214" r:id="rId9"/>
    <p:sldMasterId id="2147484241" r:id="rId10"/>
  </p:sldMasterIdLst>
  <p:notesMasterIdLst>
    <p:notesMasterId r:id="rId60"/>
  </p:notesMasterIdLst>
  <p:handoutMasterIdLst>
    <p:handoutMasterId r:id="rId61"/>
  </p:handoutMasterIdLst>
  <p:sldIdLst>
    <p:sldId id="778" r:id="rId11"/>
    <p:sldId id="780" r:id="rId12"/>
    <p:sldId id="891" r:id="rId13"/>
    <p:sldId id="789" r:id="rId14"/>
    <p:sldId id="890" r:id="rId15"/>
    <p:sldId id="889" r:id="rId16"/>
    <p:sldId id="888" r:id="rId17"/>
    <p:sldId id="874" r:id="rId18"/>
    <p:sldId id="848" r:id="rId19"/>
    <p:sldId id="882" r:id="rId20"/>
    <p:sldId id="885" r:id="rId21"/>
    <p:sldId id="883" r:id="rId22"/>
    <p:sldId id="884" r:id="rId23"/>
    <p:sldId id="886" r:id="rId24"/>
    <p:sldId id="849" r:id="rId25"/>
    <p:sldId id="850" r:id="rId26"/>
    <p:sldId id="851" r:id="rId27"/>
    <p:sldId id="881" r:id="rId28"/>
    <p:sldId id="887" r:id="rId29"/>
    <p:sldId id="852" r:id="rId30"/>
    <p:sldId id="853" r:id="rId31"/>
    <p:sldId id="854" r:id="rId32"/>
    <p:sldId id="855" r:id="rId33"/>
    <p:sldId id="856" r:id="rId34"/>
    <p:sldId id="857" r:id="rId35"/>
    <p:sldId id="858" r:id="rId36"/>
    <p:sldId id="859" r:id="rId37"/>
    <p:sldId id="860" r:id="rId38"/>
    <p:sldId id="861" r:id="rId39"/>
    <p:sldId id="862" r:id="rId40"/>
    <p:sldId id="863" r:id="rId41"/>
    <p:sldId id="864" r:id="rId42"/>
    <p:sldId id="865" r:id="rId43"/>
    <p:sldId id="866" r:id="rId44"/>
    <p:sldId id="867" r:id="rId45"/>
    <p:sldId id="872" r:id="rId46"/>
    <p:sldId id="873" r:id="rId47"/>
    <p:sldId id="880" r:id="rId48"/>
    <p:sldId id="878" r:id="rId49"/>
    <p:sldId id="845" r:id="rId50"/>
    <p:sldId id="846" r:id="rId51"/>
    <p:sldId id="847" r:id="rId52"/>
    <p:sldId id="843" r:id="rId53"/>
    <p:sldId id="844" r:id="rId54"/>
    <p:sldId id="825" r:id="rId55"/>
    <p:sldId id="895" r:id="rId56"/>
    <p:sldId id="892" r:id="rId57"/>
    <p:sldId id="893" r:id="rId58"/>
    <p:sldId id="894" r:id="rId5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6" autoAdjust="0"/>
    <p:restoredTop sz="54860" autoAdjust="0"/>
  </p:normalViewPr>
  <p:slideViewPr>
    <p:cSldViewPr snapToGrid="0">
      <p:cViewPr varScale="1">
        <p:scale>
          <a:sx n="58" d="100"/>
          <a:sy n="58" d="100"/>
        </p:scale>
        <p:origin x="181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diagrams/_rels/data1.xml.rels><?xml version="1.0" encoding="UTF-8" standalone="yes"?>
<Relationships xmlns="http://schemas.openxmlformats.org/package/2006/relationships"><Relationship Id="rId1" Type="http://schemas.openxmlformats.org/officeDocument/2006/relationships/image" Target="../media/image26.png"/></Relationships>
</file>

<file path=ppt/diagrams/_rels/data10.xml.rels><?xml version="1.0" encoding="UTF-8" standalone="yes"?>
<Relationships xmlns="http://schemas.openxmlformats.org/package/2006/relationships"><Relationship Id="rId1" Type="http://schemas.openxmlformats.org/officeDocument/2006/relationships/image" Target="../media/image29.png"/></Relationships>
</file>

<file path=ppt/diagrams/_rels/data100.xml.rels><?xml version="1.0" encoding="UTF-8" standalone="yes"?>
<Relationships xmlns="http://schemas.openxmlformats.org/package/2006/relationships"><Relationship Id="rId1" Type="http://schemas.openxmlformats.org/officeDocument/2006/relationships/image" Target="../media/image29.png"/></Relationships>
</file>

<file path=ppt/diagrams/_rels/data101.xml.rels><?xml version="1.0" encoding="UTF-8" standalone="yes"?>
<Relationships xmlns="http://schemas.openxmlformats.org/package/2006/relationships"><Relationship Id="rId1" Type="http://schemas.openxmlformats.org/officeDocument/2006/relationships/image" Target="../media/image26.png"/></Relationships>
</file>

<file path=ppt/diagrams/_rels/data102.xml.rels><?xml version="1.0" encoding="UTF-8" standalone="yes"?>
<Relationships xmlns="http://schemas.openxmlformats.org/package/2006/relationships"><Relationship Id="rId1" Type="http://schemas.openxmlformats.org/officeDocument/2006/relationships/image" Target="../media/image33.png"/></Relationships>
</file>

<file path=ppt/diagrams/_rels/data103.xml.rels><?xml version="1.0" encoding="UTF-8" standalone="yes"?>
<Relationships xmlns="http://schemas.openxmlformats.org/package/2006/relationships"><Relationship Id="rId1" Type="http://schemas.openxmlformats.org/officeDocument/2006/relationships/image" Target="../media/image32.png"/></Relationships>
</file>

<file path=ppt/diagrams/_rels/data11.xml.rels><?xml version="1.0" encoding="UTF-8" standalone="yes"?>
<Relationships xmlns="http://schemas.openxmlformats.org/package/2006/relationships"><Relationship Id="rId1" Type="http://schemas.openxmlformats.org/officeDocument/2006/relationships/image" Target="../media/image32.png"/></Relationships>
</file>

<file path=ppt/diagrams/_rels/data12.xml.rels><?xml version="1.0" encoding="UTF-8" standalone="yes"?>
<Relationships xmlns="http://schemas.openxmlformats.org/package/2006/relationships"><Relationship Id="rId1" Type="http://schemas.openxmlformats.org/officeDocument/2006/relationships/image" Target="../media/image33.png"/></Relationships>
</file>

<file path=ppt/diagrams/_rels/data13.xml.rels><?xml version="1.0" encoding="UTF-8" standalone="yes"?>
<Relationships xmlns="http://schemas.openxmlformats.org/package/2006/relationships"><Relationship Id="rId1" Type="http://schemas.openxmlformats.org/officeDocument/2006/relationships/image" Target="../media/image26.png"/></Relationships>
</file>

<file path=ppt/diagrams/_rels/data14.xml.rels><?xml version="1.0" encoding="UTF-8" standalone="yes"?>
<Relationships xmlns="http://schemas.openxmlformats.org/package/2006/relationships"><Relationship Id="rId1" Type="http://schemas.openxmlformats.org/officeDocument/2006/relationships/image" Target="../media/image27.png"/></Relationships>
</file>

<file path=ppt/diagrams/_rels/data15.xml.rels><?xml version="1.0" encoding="UTF-8" standalone="yes"?>
<Relationships xmlns="http://schemas.openxmlformats.org/package/2006/relationships"><Relationship Id="rId1" Type="http://schemas.openxmlformats.org/officeDocument/2006/relationships/image" Target="../media/image28.png"/></Relationships>
</file>

<file path=ppt/diagrams/_rels/data16.xml.rels><?xml version="1.0" encoding="UTF-8" standalone="yes"?>
<Relationships xmlns="http://schemas.openxmlformats.org/package/2006/relationships"><Relationship Id="rId1" Type="http://schemas.openxmlformats.org/officeDocument/2006/relationships/image" Target="../media/image29.png"/></Relationships>
</file>

<file path=ppt/diagrams/_rels/data17.xml.rels><?xml version="1.0" encoding="UTF-8" standalone="yes"?>
<Relationships xmlns="http://schemas.openxmlformats.org/package/2006/relationships"><Relationship Id="rId1" Type="http://schemas.openxmlformats.org/officeDocument/2006/relationships/image" Target="../media/image32.png"/></Relationships>
</file>

<file path=ppt/diagrams/_rels/data18.xml.rels><?xml version="1.0" encoding="UTF-8" standalone="yes"?>
<Relationships xmlns="http://schemas.openxmlformats.org/package/2006/relationships"><Relationship Id="rId1" Type="http://schemas.openxmlformats.org/officeDocument/2006/relationships/image" Target="../media/image33.png"/></Relationships>
</file>

<file path=ppt/diagrams/_rels/data19.xml.rels><?xml version="1.0" encoding="UTF-8" standalone="yes"?>
<Relationships xmlns="http://schemas.openxmlformats.org/package/2006/relationships"><Relationship Id="rId1" Type="http://schemas.openxmlformats.org/officeDocument/2006/relationships/image" Target="../media/image26.png"/></Relationships>
</file>

<file path=ppt/diagrams/_rels/data2.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32.png"/></Relationships>
</file>

<file path=ppt/diagrams/_rels/data21.xml.rels><?xml version="1.0" encoding="UTF-8" standalone="yes"?>
<Relationships xmlns="http://schemas.openxmlformats.org/package/2006/relationships"><Relationship Id="rId1" Type="http://schemas.openxmlformats.org/officeDocument/2006/relationships/image" Target="../media/image26.png"/></Relationships>
</file>

<file path=ppt/diagrams/_rels/data22.xml.rels><?xml version="1.0" encoding="UTF-8" standalone="yes"?>
<Relationships xmlns="http://schemas.openxmlformats.org/package/2006/relationships"><Relationship Id="rId1" Type="http://schemas.openxmlformats.org/officeDocument/2006/relationships/image" Target="../media/image27.png"/></Relationships>
</file>

<file path=ppt/diagrams/_rels/data23.xml.rels><?xml version="1.0" encoding="UTF-8" standalone="yes"?>
<Relationships xmlns="http://schemas.openxmlformats.org/package/2006/relationships"><Relationship Id="rId1" Type="http://schemas.openxmlformats.org/officeDocument/2006/relationships/image" Target="../media/image28.png"/></Relationships>
</file>

<file path=ppt/diagrams/_rels/data24.xml.rels><?xml version="1.0" encoding="UTF-8" standalone="yes"?>
<Relationships xmlns="http://schemas.openxmlformats.org/package/2006/relationships"><Relationship Id="rId1" Type="http://schemas.openxmlformats.org/officeDocument/2006/relationships/image" Target="../media/image29.png"/></Relationships>
</file>

<file path=ppt/diagrams/_rels/data25.xml.rels><?xml version="1.0" encoding="UTF-8" standalone="yes"?>
<Relationships xmlns="http://schemas.openxmlformats.org/package/2006/relationships"><Relationship Id="rId1" Type="http://schemas.openxmlformats.org/officeDocument/2006/relationships/image" Target="../media/image32.png"/></Relationships>
</file>

<file path=ppt/diagrams/_rels/data26.xml.rels><?xml version="1.0" encoding="UTF-8" standalone="yes"?>
<Relationships xmlns="http://schemas.openxmlformats.org/package/2006/relationships"><Relationship Id="rId1" Type="http://schemas.openxmlformats.org/officeDocument/2006/relationships/image" Target="../media/image33.png"/></Relationships>
</file>

<file path=ppt/diagrams/_rels/data27.xml.rels><?xml version="1.0" encoding="UTF-8" standalone="yes"?>
<Relationships xmlns="http://schemas.openxmlformats.org/package/2006/relationships"><Relationship Id="rId1" Type="http://schemas.openxmlformats.org/officeDocument/2006/relationships/image" Target="../media/image26.png"/></Relationships>
</file>

<file path=ppt/diagrams/_rels/data28.xml.rels><?xml version="1.0" encoding="UTF-8" standalone="yes"?>
<Relationships xmlns="http://schemas.openxmlformats.org/package/2006/relationships"><Relationship Id="rId1" Type="http://schemas.openxmlformats.org/officeDocument/2006/relationships/image" Target="../media/image27.png"/></Relationships>
</file>

<file path=ppt/diagrams/_rels/data29.xml.rels><?xml version="1.0" encoding="UTF-8" standalone="yes"?>
<Relationships xmlns="http://schemas.openxmlformats.org/package/2006/relationships"><Relationship Id="rId1" Type="http://schemas.openxmlformats.org/officeDocument/2006/relationships/image" Target="../media/image28.png"/></Relationships>
</file>

<file path=ppt/diagrams/_rels/data3.xml.rels><?xml version="1.0" encoding="UTF-8" standalone="yes"?>
<Relationships xmlns="http://schemas.openxmlformats.org/package/2006/relationships"><Relationship Id="rId1" Type="http://schemas.openxmlformats.org/officeDocument/2006/relationships/image" Target="../media/image28.png"/></Relationships>
</file>

<file path=ppt/diagrams/_rels/data30.xml.rels><?xml version="1.0" encoding="UTF-8" standalone="yes"?>
<Relationships xmlns="http://schemas.openxmlformats.org/package/2006/relationships"><Relationship Id="rId1" Type="http://schemas.openxmlformats.org/officeDocument/2006/relationships/image" Target="../media/image29.png"/></Relationships>
</file>

<file path=ppt/diagrams/_rels/data31.xml.rels><?xml version="1.0" encoding="UTF-8" standalone="yes"?>
<Relationships xmlns="http://schemas.openxmlformats.org/package/2006/relationships"><Relationship Id="rId1" Type="http://schemas.openxmlformats.org/officeDocument/2006/relationships/image" Target="../media/image33.png"/></Relationships>
</file>

<file path=ppt/diagrams/_rels/data32.xml.rels><?xml version="1.0" encoding="UTF-8" standalone="yes"?>
<Relationships xmlns="http://schemas.openxmlformats.org/package/2006/relationships"><Relationship Id="rId1" Type="http://schemas.openxmlformats.org/officeDocument/2006/relationships/image" Target="../media/image32.png"/></Relationships>
</file>

<file path=ppt/diagrams/_rels/data33.xml.rels><?xml version="1.0" encoding="UTF-8" standalone="yes"?>
<Relationships xmlns="http://schemas.openxmlformats.org/package/2006/relationships"><Relationship Id="rId1" Type="http://schemas.openxmlformats.org/officeDocument/2006/relationships/image" Target="../media/image37.png"/></Relationships>
</file>

<file path=ppt/diagrams/_rels/data34.xml.rels><?xml version="1.0" encoding="UTF-8" standalone="yes"?>
<Relationships xmlns="http://schemas.openxmlformats.org/package/2006/relationships"><Relationship Id="rId1" Type="http://schemas.openxmlformats.org/officeDocument/2006/relationships/image" Target="../media/image26.png"/></Relationships>
</file>

<file path=ppt/diagrams/_rels/data35.xml.rels><?xml version="1.0" encoding="UTF-8" standalone="yes"?>
<Relationships xmlns="http://schemas.openxmlformats.org/package/2006/relationships"><Relationship Id="rId1" Type="http://schemas.openxmlformats.org/officeDocument/2006/relationships/image" Target="../media/image27.png"/></Relationships>
</file>

<file path=ppt/diagrams/_rels/data36.xml.rels><?xml version="1.0" encoding="UTF-8" standalone="yes"?>
<Relationships xmlns="http://schemas.openxmlformats.org/package/2006/relationships"><Relationship Id="rId1" Type="http://schemas.openxmlformats.org/officeDocument/2006/relationships/image" Target="../media/image28.png"/></Relationships>
</file>

<file path=ppt/diagrams/_rels/data37.xml.rels><?xml version="1.0" encoding="UTF-8" standalone="yes"?>
<Relationships xmlns="http://schemas.openxmlformats.org/package/2006/relationships"><Relationship Id="rId1" Type="http://schemas.openxmlformats.org/officeDocument/2006/relationships/image" Target="../media/image29.png"/></Relationships>
</file>

<file path=ppt/diagrams/_rels/data38.xml.rels><?xml version="1.0" encoding="UTF-8" standalone="yes"?>
<Relationships xmlns="http://schemas.openxmlformats.org/package/2006/relationships"><Relationship Id="rId1" Type="http://schemas.openxmlformats.org/officeDocument/2006/relationships/image" Target="../media/image32.png"/></Relationships>
</file>

<file path=ppt/diagrams/_rels/data39.xml.rels><?xml version="1.0" encoding="UTF-8" standalone="yes"?>
<Relationships xmlns="http://schemas.openxmlformats.org/package/2006/relationships"><Relationship Id="rId1" Type="http://schemas.openxmlformats.org/officeDocument/2006/relationships/image" Target="../media/image33.png"/></Relationships>
</file>

<file path=ppt/diagrams/_rels/data4.xml.rels><?xml version="1.0" encoding="UTF-8" standalone="yes"?>
<Relationships xmlns="http://schemas.openxmlformats.org/package/2006/relationships"><Relationship Id="rId1" Type="http://schemas.openxmlformats.org/officeDocument/2006/relationships/image" Target="../media/image29.png"/></Relationships>
</file>

<file path=ppt/diagrams/_rels/data40.xml.rels><?xml version="1.0" encoding="UTF-8" standalone="yes"?>
<Relationships xmlns="http://schemas.openxmlformats.org/package/2006/relationships"><Relationship Id="rId1" Type="http://schemas.openxmlformats.org/officeDocument/2006/relationships/image" Target="../media/image26.png"/></Relationships>
</file>

<file path=ppt/diagrams/_rels/data41.xml.rels><?xml version="1.0" encoding="UTF-8" standalone="yes"?>
<Relationships xmlns="http://schemas.openxmlformats.org/package/2006/relationships"><Relationship Id="rId1" Type="http://schemas.openxmlformats.org/officeDocument/2006/relationships/image" Target="../media/image29.png"/></Relationships>
</file>

<file path=ppt/diagrams/_rels/data42.xml.rels><?xml version="1.0" encoding="UTF-8" standalone="yes"?>
<Relationships xmlns="http://schemas.openxmlformats.org/package/2006/relationships"><Relationship Id="rId1" Type="http://schemas.openxmlformats.org/officeDocument/2006/relationships/image" Target="../media/image33.png"/></Relationships>
</file>

<file path=ppt/diagrams/_rels/data43.xml.rels><?xml version="1.0" encoding="UTF-8" standalone="yes"?>
<Relationships xmlns="http://schemas.openxmlformats.org/package/2006/relationships"><Relationship Id="rId1" Type="http://schemas.openxmlformats.org/officeDocument/2006/relationships/image" Target="../media/image32.png"/></Relationships>
</file>

<file path=ppt/diagrams/_rels/data44.xml.rels><?xml version="1.0" encoding="UTF-8" standalone="yes"?>
<Relationships xmlns="http://schemas.openxmlformats.org/package/2006/relationships"><Relationship Id="rId1" Type="http://schemas.openxmlformats.org/officeDocument/2006/relationships/image" Target="../media/image26.png"/></Relationships>
</file>

<file path=ppt/diagrams/_rels/data45.xml.rels><?xml version="1.0" encoding="UTF-8" standalone="yes"?>
<Relationships xmlns="http://schemas.openxmlformats.org/package/2006/relationships"><Relationship Id="rId1" Type="http://schemas.openxmlformats.org/officeDocument/2006/relationships/image" Target="../media/image29.png"/></Relationships>
</file>

<file path=ppt/diagrams/_rels/data46.xml.rels><?xml version="1.0" encoding="UTF-8" standalone="yes"?>
<Relationships xmlns="http://schemas.openxmlformats.org/package/2006/relationships"><Relationship Id="rId1" Type="http://schemas.openxmlformats.org/officeDocument/2006/relationships/image" Target="../media/image33.png"/></Relationships>
</file>

<file path=ppt/diagrams/_rels/data47.xml.rels><?xml version="1.0" encoding="UTF-8" standalone="yes"?>
<Relationships xmlns="http://schemas.openxmlformats.org/package/2006/relationships"><Relationship Id="rId1" Type="http://schemas.openxmlformats.org/officeDocument/2006/relationships/image" Target="../media/image32.png"/></Relationships>
</file>

<file path=ppt/diagrams/_rels/data48.xml.rels><?xml version="1.0" encoding="UTF-8" standalone="yes"?>
<Relationships xmlns="http://schemas.openxmlformats.org/package/2006/relationships"><Relationship Id="rId1" Type="http://schemas.openxmlformats.org/officeDocument/2006/relationships/image" Target="../media/image26.png"/></Relationships>
</file>

<file path=ppt/diagrams/_rels/data49.xml.rels><?xml version="1.0" encoding="UTF-8" standalone="yes"?>
<Relationships xmlns="http://schemas.openxmlformats.org/package/2006/relationships"><Relationship Id="rId1" Type="http://schemas.openxmlformats.org/officeDocument/2006/relationships/image" Target="../media/image29.png"/></Relationships>
</file>

<file path=ppt/diagrams/_rels/data5.xml.rels><?xml version="1.0" encoding="UTF-8" standalone="yes"?>
<Relationships xmlns="http://schemas.openxmlformats.org/package/2006/relationships"><Relationship Id="rId1" Type="http://schemas.openxmlformats.org/officeDocument/2006/relationships/image" Target="../media/image32.png"/></Relationships>
</file>

<file path=ppt/diagrams/_rels/data50.xml.rels><?xml version="1.0" encoding="UTF-8" standalone="yes"?>
<Relationships xmlns="http://schemas.openxmlformats.org/package/2006/relationships"><Relationship Id="rId1" Type="http://schemas.openxmlformats.org/officeDocument/2006/relationships/image" Target="../media/image33.png"/></Relationships>
</file>

<file path=ppt/diagrams/_rels/data51.xml.rels><?xml version="1.0" encoding="UTF-8" standalone="yes"?>
<Relationships xmlns="http://schemas.openxmlformats.org/package/2006/relationships"><Relationship Id="rId1" Type="http://schemas.openxmlformats.org/officeDocument/2006/relationships/image" Target="../media/image32.png"/></Relationships>
</file>

<file path=ppt/diagrams/_rels/data52.xml.rels><?xml version="1.0" encoding="UTF-8" standalone="yes"?>
<Relationships xmlns="http://schemas.openxmlformats.org/package/2006/relationships"><Relationship Id="rId1" Type="http://schemas.openxmlformats.org/officeDocument/2006/relationships/image" Target="../media/image26.png"/></Relationships>
</file>

<file path=ppt/diagrams/_rels/data53.xml.rels><?xml version="1.0" encoding="UTF-8" standalone="yes"?>
<Relationships xmlns="http://schemas.openxmlformats.org/package/2006/relationships"><Relationship Id="rId1" Type="http://schemas.openxmlformats.org/officeDocument/2006/relationships/image" Target="../media/image29.png"/></Relationships>
</file>

<file path=ppt/diagrams/_rels/data54.xml.rels><?xml version="1.0" encoding="UTF-8" standalone="yes"?>
<Relationships xmlns="http://schemas.openxmlformats.org/package/2006/relationships"><Relationship Id="rId1" Type="http://schemas.openxmlformats.org/officeDocument/2006/relationships/image" Target="../media/image33.png"/></Relationships>
</file>

<file path=ppt/diagrams/_rels/data55.xml.rels><?xml version="1.0" encoding="UTF-8" standalone="yes"?>
<Relationships xmlns="http://schemas.openxmlformats.org/package/2006/relationships"><Relationship Id="rId1" Type="http://schemas.openxmlformats.org/officeDocument/2006/relationships/image" Target="../media/image32.png"/></Relationships>
</file>

<file path=ppt/diagrams/_rels/data56.xml.rels><?xml version="1.0" encoding="UTF-8" standalone="yes"?>
<Relationships xmlns="http://schemas.openxmlformats.org/package/2006/relationships"><Relationship Id="rId1" Type="http://schemas.openxmlformats.org/officeDocument/2006/relationships/image" Target="../media/image33.png"/></Relationships>
</file>

<file path=ppt/diagrams/_rels/data57.xml.rels><?xml version="1.0" encoding="UTF-8" standalone="yes"?>
<Relationships xmlns="http://schemas.openxmlformats.org/package/2006/relationships"><Relationship Id="rId1" Type="http://schemas.openxmlformats.org/officeDocument/2006/relationships/image" Target="../media/image26.png"/></Relationships>
</file>

<file path=ppt/diagrams/_rels/data58.xml.rels><?xml version="1.0" encoding="UTF-8" standalone="yes"?>
<Relationships xmlns="http://schemas.openxmlformats.org/package/2006/relationships"><Relationship Id="rId1" Type="http://schemas.openxmlformats.org/officeDocument/2006/relationships/image" Target="../media/image33.png"/></Relationships>
</file>

<file path=ppt/diagrams/_rels/data59.xml.rels><?xml version="1.0" encoding="UTF-8" standalone="yes"?>
<Relationships xmlns="http://schemas.openxmlformats.org/package/2006/relationships"><Relationship Id="rId1" Type="http://schemas.openxmlformats.org/officeDocument/2006/relationships/image" Target="../media/image33.png"/></Relationships>
</file>

<file path=ppt/diagrams/_rels/data6.xml.rels><?xml version="1.0" encoding="UTF-8" standalone="yes"?>
<Relationships xmlns="http://schemas.openxmlformats.org/package/2006/relationships"><Relationship Id="rId1" Type="http://schemas.openxmlformats.org/officeDocument/2006/relationships/image" Target="../media/image33.png"/></Relationships>
</file>

<file path=ppt/diagrams/_rels/data60.xml.rels><?xml version="1.0" encoding="UTF-8" standalone="yes"?>
<Relationships xmlns="http://schemas.openxmlformats.org/package/2006/relationships"><Relationship Id="rId1" Type="http://schemas.openxmlformats.org/officeDocument/2006/relationships/image" Target="../media/image29.png"/></Relationships>
</file>

<file path=ppt/diagrams/_rels/data61.xml.rels><?xml version="1.0" encoding="UTF-8" standalone="yes"?>
<Relationships xmlns="http://schemas.openxmlformats.org/package/2006/relationships"><Relationship Id="rId1" Type="http://schemas.openxmlformats.org/officeDocument/2006/relationships/image" Target="../media/image32.png"/></Relationships>
</file>

<file path=ppt/diagrams/_rels/data62.xml.rels><?xml version="1.0" encoding="UTF-8" standalone="yes"?>
<Relationships xmlns="http://schemas.openxmlformats.org/package/2006/relationships"><Relationship Id="rId1" Type="http://schemas.openxmlformats.org/officeDocument/2006/relationships/image" Target="../media/image33.png"/></Relationships>
</file>

<file path=ppt/diagrams/_rels/data63.xml.rels><?xml version="1.0" encoding="UTF-8" standalone="yes"?>
<Relationships xmlns="http://schemas.openxmlformats.org/package/2006/relationships"><Relationship Id="rId1" Type="http://schemas.openxmlformats.org/officeDocument/2006/relationships/image" Target="../media/image33.png"/></Relationships>
</file>

<file path=ppt/diagrams/_rels/data64.xml.rels><?xml version="1.0" encoding="UTF-8" standalone="yes"?>
<Relationships xmlns="http://schemas.openxmlformats.org/package/2006/relationships"><Relationship Id="rId1" Type="http://schemas.openxmlformats.org/officeDocument/2006/relationships/image" Target="../media/image32.png"/></Relationships>
</file>

<file path=ppt/diagrams/_rels/data65.xml.rels><?xml version="1.0" encoding="UTF-8" standalone="yes"?>
<Relationships xmlns="http://schemas.openxmlformats.org/package/2006/relationships"><Relationship Id="rId1" Type="http://schemas.openxmlformats.org/officeDocument/2006/relationships/image" Target="../media/image26.png"/></Relationships>
</file>

<file path=ppt/diagrams/_rels/data66.xml.rels><?xml version="1.0" encoding="UTF-8" standalone="yes"?>
<Relationships xmlns="http://schemas.openxmlformats.org/package/2006/relationships"><Relationship Id="rId1" Type="http://schemas.openxmlformats.org/officeDocument/2006/relationships/image" Target="../media/image32.png"/></Relationships>
</file>

<file path=ppt/diagrams/_rels/data67.xml.rels><?xml version="1.0" encoding="UTF-8" standalone="yes"?>
<Relationships xmlns="http://schemas.openxmlformats.org/package/2006/relationships"><Relationship Id="rId1" Type="http://schemas.openxmlformats.org/officeDocument/2006/relationships/image" Target="../media/image33.png"/></Relationships>
</file>

<file path=ppt/diagrams/_rels/data68.xml.rels><?xml version="1.0" encoding="UTF-8" standalone="yes"?>
<Relationships xmlns="http://schemas.openxmlformats.org/package/2006/relationships"><Relationship Id="rId1" Type="http://schemas.openxmlformats.org/officeDocument/2006/relationships/image" Target="../media/image33.png"/></Relationships>
</file>

<file path=ppt/diagrams/_rels/data69.xml.rels><?xml version="1.0" encoding="UTF-8" standalone="yes"?>
<Relationships xmlns="http://schemas.openxmlformats.org/package/2006/relationships"><Relationship Id="rId1" Type="http://schemas.openxmlformats.org/officeDocument/2006/relationships/image" Target="../media/image29.png"/></Relationships>
</file>

<file path=ppt/diagrams/_rels/data7.xml.rels><?xml version="1.0" encoding="UTF-8" standalone="yes"?>
<Relationships xmlns="http://schemas.openxmlformats.org/package/2006/relationships"><Relationship Id="rId1" Type="http://schemas.openxmlformats.org/officeDocument/2006/relationships/image" Target="../media/image26.png"/></Relationships>
</file>

<file path=ppt/diagrams/_rels/data70.xml.rels><?xml version="1.0" encoding="UTF-8" standalone="yes"?>
<Relationships xmlns="http://schemas.openxmlformats.org/package/2006/relationships"><Relationship Id="rId1" Type="http://schemas.openxmlformats.org/officeDocument/2006/relationships/image" Target="../media/image32.png"/></Relationships>
</file>

<file path=ppt/diagrams/_rels/data71.xml.rels><?xml version="1.0" encoding="UTF-8" standalone="yes"?>
<Relationships xmlns="http://schemas.openxmlformats.org/package/2006/relationships"><Relationship Id="rId1" Type="http://schemas.openxmlformats.org/officeDocument/2006/relationships/image" Target="../media/image32.png"/></Relationships>
</file>

<file path=ppt/diagrams/_rels/data72.xml.rels><?xml version="1.0" encoding="UTF-8" standalone="yes"?>
<Relationships xmlns="http://schemas.openxmlformats.org/package/2006/relationships"><Relationship Id="rId1" Type="http://schemas.openxmlformats.org/officeDocument/2006/relationships/image" Target="../media/image28.png"/></Relationships>
</file>

<file path=ppt/diagrams/_rels/data73.xml.rels><?xml version="1.0" encoding="UTF-8" standalone="yes"?>
<Relationships xmlns="http://schemas.openxmlformats.org/package/2006/relationships"><Relationship Id="rId1" Type="http://schemas.openxmlformats.org/officeDocument/2006/relationships/image" Target="../media/image27.png"/></Relationships>
</file>

<file path=ppt/diagrams/_rels/data74.xml.rels><?xml version="1.0" encoding="UTF-8" standalone="yes"?>
<Relationships xmlns="http://schemas.openxmlformats.org/package/2006/relationships"><Relationship Id="rId1" Type="http://schemas.openxmlformats.org/officeDocument/2006/relationships/image" Target="../media/image26.png"/></Relationships>
</file>

<file path=ppt/diagrams/_rels/data75.xml.rels><?xml version="1.0" encoding="UTF-8" standalone="yes"?>
<Relationships xmlns="http://schemas.openxmlformats.org/package/2006/relationships"><Relationship Id="rId1" Type="http://schemas.openxmlformats.org/officeDocument/2006/relationships/image" Target="../media/image28.png"/></Relationships>
</file>

<file path=ppt/diagrams/_rels/data76.xml.rels><?xml version="1.0" encoding="UTF-8" standalone="yes"?>
<Relationships xmlns="http://schemas.openxmlformats.org/package/2006/relationships"><Relationship Id="rId1" Type="http://schemas.openxmlformats.org/officeDocument/2006/relationships/image" Target="../media/image27.png"/></Relationships>
</file>

<file path=ppt/diagrams/_rels/data77.xml.rels><?xml version="1.0" encoding="UTF-8" standalone="yes"?>
<Relationships xmlns="http://schemas.openxmlformats.org/package/2006/relationships"><Relationship Id="rId1" Type="http://schemas.openxmlformats.org/officeDocument/2006/relationships/image" Target="../media/image32.png"/></Relationships>
</file>

<file path=ppt/diagrams/_rels/data78.xml.rels><?xml version="1.0" encoding="UTF-8" standalone="yes"?>
<Relationships xmlns="http://schemas.openxmlformats.org/package/2006/relationships"><Relationship Id="rId1" Type="http://schemas.openxmlformats.org/officeDocument/2006/relationships/image" Target="../media/image33.png"/></Relationships>
</file>

<file path=ppt/diagrams/_rels/data79.xml.rels><?xml version="1.0" encoding="UTF-8" standalone="yes"?>
<Relationships xmlns="http://schemas.openxmlformats.org/package/2006/relationships"><Relationship Id="rId1" Type="http://schemas.openxmlformats.org/officeDocument/2006/relationships/image" Target="../media/image33.png"/></Relationships>
</file>

<file path=ppt/diagrams/_rels/data8.xml.rels><?xml version="1.0" encoding="UTF-8" standalone="yes"?>
<Relationships xmlns="http://schemas.openxmlformats.org/package/2006/relationships"><Relationship Id="rId1" Type="http://schemas.openxmlformats.org/officeDocument/2006/relationships/image" Target="../media/image27.png"/></Relationships>
</file>

<file path=ppt/diagrams/_rels/data80.xml.rels><?xml version="1.0" encoding="UTF-8" standalone="yes"?>
<Relationships xmlns="http://schemas.openxmlformats.org/package/2006/relationships"><Relationship Id="rId1" Type="http://schemas.openxmlformats.org/officeDocument/2006/relationships/image" Target="../media/image29.png"/></Relationships>
</file>

<file path=ppt/diagrams/_rels/data81.xml.rels><?xml version="1.0" encoding="UTF-8" standalone="yes"?>
<Relationships xmlns="http://schemas.openxmlformats.org/package/2006/relationships"><Relationship Id="rId1" Type="http://schemas.openxmlformats.org/officeDocument/2006/relationships/image" Target="../media/image32.png"/></Relationships>
</file>

<file path=ppt/diagrams/_rels/data82.xml.rels><?xml version="1.0" encoding="UTF-8" standalone="yes"?>
<Relationships xmlns="http://schemas.openxmlformats.org/package/2006/relationships"><Relationship Id="rId1" Type="http://schemas.openxmlformats.org/officeDocument/2006/relationships/image" Target="../media/image28.png"/></Relationships>
</file>

<file path=ppt/diagrams/_rels/data83.xml.rels><?xml version="1.0" encoding="UTF-8" standalone="yes"?>
<Relationships xmlns="http://schemas.openxmlformats.org/package/2006/relationships"><Relationship Id="rId1" Type="http://schemas.openxmlformats.org/officeDocument/2006/relationships/image" Target="../media/image27.png"/></Relationships>
</file>

<file path=ppt/diagrams/_rels/data84.xml.rels><?xml version="1.0" encoding="UTF-8" standalone="yes"?>
<Relationships xmlns="http://schemas.openxmlformats.org/package/2006/relationships"><Relationship Id="rId1" Type="http://schemas.openxmlformats.org/officeDocument/2006/relationships/image" Target="../media/image33.png"/></Relationships>
</file>

<file path=ppt/diagrams/_rels/data85.xml.rels><?xml version="1.0" encoding="UTF-8" standalone="yes"?>
<Relationships xmlns="http://schemas.openxmlformats.org/package/2006/relationships"><Relationship Id="rId1" Type="http://schemas.openxmlformats.org/officeDocument/2006/relationships/image" Target="../media/image26.png"/></Relationships>
</file>

<file path=ppt/diagrams/_rels/data86.xml.rels><?xml version="1.0" encoding="UTF-8" standalone="yes"?>
<Relationships xmlns="http://schemas.openxmlformats.org/package/2006/relationships"><Relationship Id="rId1" Type="http://schemas.openxmlformats.org/officeDocument/2006/relationships/image" Target="../media/image28.png"/></Relationships>
</file>

<file path=ppt/diagrams/_rels/data87.xml.rels><?xml version="1.0" encoding="UTF-8" standalone="yes"?>
<Relationships xmlns="http://schemas.openxmlformats.org/package/2006/relationships"><Relationship Id="rId1" Type="http://schemas.openxmlformats.org/officeDocument/2006/relationships/image" Target="../media/image27.png"/></Relationships>
</file>

<file path=ppt/diagrams/_rels/data88.xml.rels><?xml version="1.0" encoding="UTF-8" standalone="yes"?>
<Relationships xmlns="http://schemas.openxmlformats.org/package/2006/relationships"><Relationship Id="rId1" Type="http://schemas.openxmlformats.org/officeDocument/2006/relationships/image" Target="../media/image29.png"/></Relationships>
</file>

<file path=ppt/diagrams/_rels/data89.xml.rels><?xml version="1.0" encoding="UTF-8" standalone="yes"?>
<Relationships xmlns="http://schemas.openxmlformats.org/package/2006/relationships"><Relationship Id="rId1" Type="http://schemas.openxmlformats.org/officeDocument/2006/relationships/image" Target="../media/image26.png"/></Relationships>
</file>

<file path=ppt/diagrams/_rels/data9.xml.rels><?xml version="1.0" encoding="UTF-8" standalone="yes"?>
<Relationships xmlns="http://schemas.openxmlformats.org/package/2006/relationships"><Relationship Id="rId1" Type="http://schemas.openxmlformats.org/officeDocument/2006/relationships/image" Target="../media/image28.png"/></Relationships>
</file>

<file path=ppt/diagrams/_rels/data90.xml.rels><?xml version="1.0" encoding="UTF-8" standalone="yes"?>
<Relationships xmlns="http://schemas.openxmlformats.org/package/2006/relationships"><Relationship Id="rId1" Type="http://schemas.openxmlformats.org/officeDocument/2006/relationships/image" Target="../media/image33.png"/></Relationships>
</file>

<file path=ppt/diagrams/_rels/data91.xml.rels><?xml version="1.0" encoding="UTF-8" standalone="yes"?>
<Relationships xmlns="http://schemas.openxmlformats.org/package/2006/relationships"><Relationship Id="rId1" Type="http://schemas.openxmlformats.org/officeDocument/2006/relationships/image" Target="../media/image32.png"/></Relationships>
</file>

<file path=ppt/diagrams/_rels/data92.xml.rels><?xml version="1.0" encoding="UTF-8" standalone="yes"?>
<Relationships xmlns="http://schemas.openxmlformats.org/package/2006/relationships"><Relationship Id="rId1" Type="http://schemas.openxmlformats.org/officeDocument/2006/relationships/image" Target="../media/image28.png"/></Relationships>
</file>

<file path=ppt/diagrams/_rels/data93.xml.rels><?xml version="1.0" encoding="UTF-8" standalone="yes"?>
<Relationships xmlns="http://schemas.openxmlformats.org/package/2006/relationships"><Relationship Id="rId1" Type="http://schemas.openxmlformats.org/officeDocument/2006/relationships/image" Target="../media/image27.png"/></Relationships>
</file>

<file path=ppt/diagrams/_rels/data94.xml.rels><?xml version="1.0" encoding="UTF-8" standalone="yes"?>
<Relationships xmlns="http://schemas.openxmlformats.org/package/2006/relationships"><Relationship Id="rId1" Type="http://schemas.openxmlformats.org/officeDocument/2006/relationships/image" Target="../media/image29.png"/></Relationships>
</file>

<file path=ppt/diagrams/_rels/data95.xml.rels><?xml version="1.0" encoding="UTF-8" standalone="yes"?>
<Relationships xmlns="http://schemas.openxmlformats.org/package/2006/relationships"><Relationship Id="rId1" Type="http://schemas.openxmlformats.org/officeDocument/2006/relationships/image" Target="../media/image26.png"/></Relationships>
</file>

<file path=ppt/diagrams/_rels/data96.xml.rels><?xml version="1.0" encoding="UTF-8" standalone="yes"?>
<Relationships xmlns="http://schemas.openxmlformats.org/package/2006/relationships"><Relationship Id="rId1" Type="http://schemas.openxmlformats.org/officeDocument/2006/relationships/image" Target="../media/image33.png"/></Relationships>
</file>

<file path=ppt/diagrams/_rels/data97.xml.rels><?xml version="1.0" encoding="UTF-8" standalone="yes"?>
<Relationships xmlns="http://schemas.openxmlformats.org/package/2006/relationships"><Relationship Id="rId1" Type="http://schemas.openxmlformats.org/officeDocument/2006/relationships/image" Target="../media/image32.png"/></Relationships>
</file>

<file path=ppt/diagrams/_rels/data98.xml.rels><?xml version="1.0" encoding="UTF-8" standalone="yes"?>
<Relationships xmlns="http://schemas.openxmlformats.org/package/2006/relationships"><Relationship Id="rId1" Type="http://schemas.openxmlformats.org/officeDocument/2006/relationships/image" Target="../media/image28.png"/></Relationships>
</file>

<file path=ppt/diagrams/_rels/data99.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0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0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0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03.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0.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1.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3.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4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5.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48.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0.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2.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3.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4.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6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3.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4.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66.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7.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70.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7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7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75.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76.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7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7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8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8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4.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8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86.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87.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8.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9.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0.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9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9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9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9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9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9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98.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9.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B1FF6D9-0CF2-904D-BD5B-9AA130388CB8}" type="presOf" srcId="{918E8141-8B4B-4731-A817-C6B047531EC7}" destId="{94406756-AAED-4952-B734-D5E78ADCB029}" srcOrd="0" destOrd="0" presId="urn:microsoft.com/office/officeart/2008/layout/CircularPictureCallout"/>
    <dgm:cxn modelId="{1D716118-DFA8-1B4F-8397-0445979BA42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F27DABA-7E99-6644-9C12-26DB3B210B45}" type="presOf" srcId="{0EBD0570-87DE-48D4-9B05-D47A4E390D1E}" destId="{D4EFBD8C-1BD9-44D3-91C2-8814CE1EF1E9}" srcOrd="0" destOrd="0" presId="urn:microsoft.com/office/officeart/2008/layout/CircularPictureCallout"/>
    <dgm:cxn modelId="{9E22292D-3DBE-7B4A-9731-A21760D02A4A}" type="presParOf" srcId="{6AE5439B-8436-4FD1-9635-8BAA6EB19DEE}" destId="{950978B9-0511-427D-B2E7-7C3DFC12B3BA}" srcOrd="0" destOrd="0" presId="urn:microsoft.com/office/officeart/2008/layout/CircularPictureCallout"/>
    <dgm:cxn modelId="{C7E41913-22CB-7041-B861-30E797918471}" type="presParOf" srcId="{950978B9-0511-427D-B2E7-7C3DFC12B3BA}" destId="{B2605915-65ED-4D21-8E6E-6CA0E33282E5}" srcOrd="0" destOrd="0" presId="urn:microsoft.com/office/officeart/2008/layout/CircularPictureCallout"/>
    <dgm:cxn modelId="{F6C10269-FE07-2E48-B636-40B4254B728F}" type="presParOf" srcId="{B2605915-65ED-4D21-8E6E-6CA0E33282E5}" destId="{D4EFBD8C-1BD9-44D3-91C2-8814CE1EF1E9}" srcOrd="0" destOrd="0" presId="urn:microsoft.com/office/officeart/2008/layout/CircularPictureCallout"/>
    <dgm:cxn modelId="{2EF34E4E-C52E-FB4B-B4A0-378FA41E91A2}"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3C8BE35-3358-904E-9778-D8335294705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6C2CF62-CC37-9545-A7B0-AB5FF62213FA}" type="presOf" srcId="{A5B64BFC-6D51-4FD0-8EB5-7F0CFF12ED8E}" destId="{62FCCB03-E374-451D-98F2-5D828F934070}" srcOrd="0" destOrd="0" presId="urn:microsoft.com/office/officeart/2008/layout/CircularPictureCallout"/>
    <dgm:cxn modelId="{EC99AA4E-5B06-BC4D-8EF6-F22B4A8B50B9}" type="presOf" srcId="{46AB99D6-83BC-4C8D-8A5C-033EDB4E386F}" destId="{79D7CEDB-8104-4451-ACE4-9C54728C8F31}" srcOrd="0" destOrd="0" presId="urn:microsoft.com/office/officeart/2008/layout/CircularPictureCallout"/>
    <dgm:cxn modelId="{48BB82D1-6835-0F49-9721-5A336302DFD5}" type="presParOf" srcId="{62FCCB03-E374-451D-98F2-5D828F934070}" destId="{8ADE9732-7F45-49AD-A367-88683D9353B9}" srcOrd="0" destOrd="0" presId="urn:microsoft.com/office/officeart/2008/layout/CircularPictureCallout"/>
    <dgm:cxn modelId="{C2FDA9D6-E5C2-2F4C-ABC9-2ACA21F18DF5}" type="presParOf" srcId="{8ADE9732-7F45-49AD-A367-88683D9353B9}" destId="{FC274685-C9F5-4094-86C4-B75E27DE907C}" srcOrd="0" destOrd="0" presId="urn:microsoft.com/office/officeart/2008/layout/CircularPictureCallout"/>
    <dgm:cxn modelId="{F55342DA-FAA9-FD4F-943C-B4D8B84B11EF}" type="presParOf" srcId="{FC274685-C9F5-4094-86C4-B75E27DE907C}" destId="{46D36D89-423D-4446-B477-AB475692CC3D}" srcOrd="0" destOrd="0" presId="urn:microsoft.com/office/officeart/2008/layout/CircularPictureCallout"/>
    <dgm:cxn modelId="{2EB7C7BB-8052-0749-80CC-419AEB32CE7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CE673F1-53E1-1A4B-A506-07CC59ECFE8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BD0D426-F6AF-434E-9539-4B2366D84E20}" type="presOf" srcId="{B5C0B2FB-77D1-43B5-AC47-EBF6D31315F6}" destId="{6AE5439B-8436-4FD1-9635-8BAA6EB19DEE}" srcOrd="0" destOrd="0" presId="urn:microsoft.com/office/officeart/2008/layout/CircularPictureCallout"/>
    <dgm:cxn modelId="{5CFC93D7-5ACA-C449-900E-9D39C974CFBB}" type="presOf" srcId="{918E8141-8B4B-4731-A817-C6B047531EC7}" destId="{94406756-AAED-4952-B734-D5E78ADCB029}" srcOrd="0" destOrd="0" presId="urn:microsoft.com/office/officeart/2008/layout/CircularPictureCallout"/>
    <dgm:cxn modelId="{8C6DBDA8-E255-384A-B1A7-4A274BD3ADEA}" type="presParOf" srcId="{6AE5439B-8436-4FD1-9635-8BAA6EB19DEE}" destId="{950978B9-0511-427D-B2E7-7C3DFC12B3BA}" srcOrd="0" destOrd="0" presId="urn:microsoft.com/office/officeart/2008/layout/CircularPictureCallout"/>
    <dgm:cxn modelId="{6091B252-B3ED-7F47-A9B5-FD0C90672048}" type="presParOf" srcId="{950978B9-0511-427D-B2E7-7C3DFC12B3BA}" destId="{B2605915-65ED-4D21-8E6E-6CA0E33282E5}" srcOrd="0" destOrd="0" presId="urn:microsoft.com/office/officeart/2008/layout/CircularPictureCallout"/>
    <dgm:cxn modelId="{5C1FEFD1-D0A4-9448-9175-422BA570805F}" type="presParOf" srcId="{B2605915-65ED-4D21-8E6E-6CA0E33282E5}" destId="{D4EFBD8C-1BD9-44D3-91C2-8814CE1EF1E9}" srcOrd="0" destOrd="0" presId="urn:microsoft.com/office/officeart/2008/layout/CircularPictureCallout"/>
    <dgm:cxn modelId="{01C225C4-7E20-AC45-8ECA-D2B7D7B8A9E7}"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25C2845-A708-504B-BFB0-B5C4D79C4816}" type="presOf" srcId="{A5B64BFC-6D51-4FD0-8EB5-7F0CFF12ED8E}" destId="{62FCCB03-E374-451D-98F2-5D828F934070}" srcOrd="0" destOrd="0" presId="urn:microsoft.com/office/officeart/2008/layout/CircularPictureCallout"/>
    <dgm:cxn modelId="{32D0618A-20F3-A447-BCD4-66FADDF96E9C}" type="presOf" srcId="{C0281889-47E3-4FCF-B048-44D1E229A3C4}" destId="{46D36D89-423D-4446-B477-AB475692CC3D}" srcOrd="0" destOrd="0" presId="urn:microsoft.com/office/officeart/2008/layout/CircularPictureCallout"/>
    <dgm:cxn modelId="{8125BD76-4603-D94E-8CF8-CF0B01C7F217}" type="presOf" srcId="{46AB99D6-83BC-4C8D-8A5C-033EDB4E386F}" destId="{79D7CEDB-8104-4451-ACE4-9C54728C8F31}" srcOrd="0" destOrd="0" presId="urn:microsoft.com/office/officeart/2008/layout/CircularPictureCallout"/>
    <dgm:cxn modelId="{26CFFAAE-1F3F-904D-8687-5A4CA836A03B}" type="presParOf" srcId="{62FCCB03-E374-451D-98F2-5D828F934070}" destId="{8ADE9732-7F45-49AD-A367-88683D9353B9}" srcOrd="0" destOrd="0" presId="urn:microsoft.com/office/officeart/2008/layout/CircularPictureCallout"/>
    <dgm:cxn modelId="{F849F2CD-A87B-C345-B289-F7565A053A4A}" type="presParOf" srcId="{8ADE9732-7F45-49AD-A367-88683D9353B9}" destId="{FC274685-C9F5-4094-86C4-B75E27DE907C}" srcOrd="0" destOrd="0" presId="urn:microsoft.com/office/officeart/2008/layout/CircularPictureCallout"/>
    <dgm:cxn modelId="{10982A8E-E1BC-0E4A-99E2-54D8FCA2B152}" type="presParOf" srcId="{FC274685-C9F5-4094-86C4-B75E27DE907C}" destId="{46D36D89-423D-4446-B477-AB475692CC3D}" srcOrd="0" destOrd="0" presId="urn:microsoft.com/office/officeart/2008/layout/CircularPictureCallout"/>
    <dgm:cxn modelId="{F8293A58-0DAF-D74A-899D-B58B2723C92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8227F22-E7CF-2241-A0A9-8F9BBA2D8235}" type="presOf" srcId="{C0281889-47E3-4FCF-B048-44D1E229A3C4}" destId="{46D36D89-423D-4446-B477-AB475692CC3D}"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7C63652D-2C66-E94D-AA80-63B259906DD1}" type="presOf" srcId="{9830AC34-8BEB-44A5-B545-497E7C2B9546}" destId="{7B7E01F2-483A-4155-B3BF-14C3DB5E76A6}" srcOrd="0" destOrd="0" presId="urn:microsoft.com/office/officeart/2008/layout/CircularPictureCallout"/>
    <dgm:cxn modelId="{9869E5A5-DB35-E543-93BB-AEBD761A83CD}" type="presOf" srcId="{6047CC94-F81B-4DAA-BAD4-3A07003B6418}" destId="{306AFE9D-CCA1-4A93-9691-FC978F9CE9A1}"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E48740A0-5963-0B4D-811E-A97FF598FF2D}" type="presOf" srcId="{471EA7B6-4D84-4F6D-818A-CE146920DA27}" destId="{F65DC68E-F7A5-4F7E-9236-6CA8F3ACDF82}"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8AA08533-A0A5-B149-B49E-FC8596F146CE}" type="presOf" srcId="{F751C726-06BB-459F-8B88-45E00F7906DC}" destId="{B90A6B99-15DE-4F71-BD33-9274A6D58730}" srcOrd="0" destOrd="0" presId="urn:microsoft.com/office/officeart/2008/layout/CircularPictureCallout"/>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ACAC987-D2A0-1F4A-B29B-D55995B2E77A}" type="presOf" srcId="{A5B64BFC-6D51-4FD0-8EB5-7F0CFF12ED8E}" destId="{62FCCB03-E374-451D-98F2-5D828F934070}" srcOrd="0" destOrd="0" presId="urn:microsoft.com/office/officeart/2008/layout/CircularPictureCallout"/>
    <dgm:cxn modelId="{D34B861F-BFA4-E441-91FB-244B3CA6DF98}" type="presOf" srcId="{46AB99D6-83BC-4C8D-8A5C-033EDB4E386F}" destId="{79D7CEDB-8104-4451-ACE4-9C54728C8F31}"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22058C95-23DF-CB4E-B165-9971FB523AAD}" type="presOf" srcId="{46AB99D6-83BC-4C8D-8A5C-033EDB4E386F}" destId="{79D7CEDB-8104-4451-ACE4-9C54728C8F31}"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B2F35702-3DE4-514C-9D6F-1CF230BD7306}" type="presOf" srcId="{C0281889-47E3-4FCF-B048-44D1E229A3C4}" destId="{46D36D89-423D-4446-B477-AB475692CC3D}" srcOrd="0" destOrd="0" presId="urn:microsoft.com/office/officeart/2008/layout/CircularPictureCallout"/>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0C7C0C73-0F82-5F4D-8BDE-9CBDC0391137}"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986BD0-7A01-5047-B6FB-F5C0FB4B3362}" type="presOf" srcId="{918E8141-8B4B-4731-A817-C6B047531EC7}" destId="{94406756-AAED-4952-B734-D5E78ADCB029}" srcOrd="0" destOrd="0" presId="urn:microsoft.com/office/officeart/2008/layout/CircularPictureCallout"/>
    <dgm:cxn modelId="{D945AF06-452B-F34D-B025-495DD04CFD69}" type="presOf" srcId="{0EBD0570-87DE-48D4-9B05-D47A4E390D1E}" destId="{D4EFBD8C-1BD9-44D3-91C2-8814CE1EF1E9}" srcOrd="0" destOrd="0" presId="urn:microsoft.com/office/officeart/2008/layout/CircularPictureCallout"/>
    <dgm:cxn modelId="{F7087EB6-CD7C-EA46-AD7B-F6F6852DFE3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DAEE9E5-FB3D-534E-B731-7F08B07F193B}" type="presOf" srcId="{A5B64BFC-6D51-4FD0-8EB5-7F0CFF12ED8E}" destId="{62FCCB03-E374-451D-98F2-5D828F934070}" srcOrd="0" destOrd="0" presId="urn:microsoft.com/office/officeart/2008/layout/CircularPictureCallout"/>
    <dgm:cxn modelId="{3EA06993-12D1-AA4F-AE94-D7AFCE9C1966}" type="presOf" srcId="{C0281889-47E3-4FCF-B048-44D1E229A3C4}" destId="{46D36D89-423D-4446-B477-AB475692CC3D}" srcOrd="0" destOrd="0" presId="urn:microsoft.com/office/officeart/2008/layout/CircularPictureCallout"/>
    <dgm:cxn modelId="{49A57ADD-A5EF-B045-9D23-F7CE953C0813}" type="presOf" srcId="{46AB99D6-83BC-4C8D-8A5C-033EDB4E386F}" destId="{79D7CEDB-8104-4451-ACE4-9C54728C8F31}"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5C1197D-66C2-7545-AF2F-E81DEB91B43E}" type="presOf" srcId="{0EBD0570-87DE-48D4-9B05-D47A4E390D1E}" destId="{D4EFBD8C-1BD9-44D3-91C2-8814CE1EF1E9}" srcOrd="0" destOrd="0" presId="urn:microsoft.com/office/officeart/2008/layout/CircularPictureCallout"/>
    <dgm:cxn modelId="{4C52C62A-0CFC-FD4E-A278-B337D92E981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CDC262C-BE2B-DF48-93E8-5418DAE99656}" type="presOf" srcId="{918E8141-8B4B-4731-A817-C6B047531EC7}" destId="{94406756-AAED-4952-B734-D5E78ADCB02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12DA5768-92BF-AC44-8627-22FB1E602BEB}" type="presOf" srcId="{46AB99D6-83BC-4C8D-8A5C-033EDB4E386F}" destId="{79D7CEDB-8104-4451-ACE4-9C54728C8F31}"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D5A7A76-B3C5-7041-AA50-AA5A414173F1}"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E6A648C-20B2-9F4C-B1BC-91974D334778}" type="presOf" srcId="{A5B64BFC-6D51-4FD0-8EB5-7F0CFF12ED8E}" destId="{62FCCB03-E374-451D-98F2-5D828F934070}" srcOrd="0" destOrd="0" presId="urn:microsoft.com/office/officeart/2008/layout/CircularPictureCallout"/>
    <dgm:cxn modelId="{65652F01-5A2D-CB44-B7BE-B0478E21EF03}" type="presOf" srcId="{46AB99D6-83BC-4C8D-8A5C-033EDB4E386F}" destId="{79D7CEDB-8104-4451-ACE4-9C54728C8F31}" srcOrd="0" destOrd="0" presId="urn:microsoft.com/office/officeart/2008/layout/CircularPictureCallout"/>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934D4F1-1C25-2C4B-99A2-AC2CE9785D3D}" type="presOf" srcId="{918E8141-8B4B-4731-A817-C6B047531EC7}" destId="{94406756-AAED-4952-B734-D5E78ADCB02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E0DF6EA-1FF6-984B-889B-A213F0EE7EB2}" type="presOf" srcId="{0EBD0570-87DE-48D4-9B05-D47A4E390D1E}" destId="{D4EFBD8C-1BD9-44D3-91C2-8814CE1EF1E9}" srcOrd="0" destOrd="0" presId="urn:microsoft.com/office/officeart/2008/layout/CircularPictureCallout"/>
    <dgm:cxn modelId="{DA446A6D-D8E2-B34B-A2DA-7C3CCEC514A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DA4EDDC-FD62-3A41-8551-5167DDD0F35A}" type="presOf" srcId="{918E8141-8B4B-4731-A817-C6B047531EC7}" destId="{94406756-AAED-4952-B734-D5E78ADCB02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9F30548-C7A2-7E45-98CA-74EABB656C65}" type="presOf" srcId="{46AB99D6-83BC-4C8D-8A5C-033EDB4E386F}" destId="{79D7CEDB-8104-4451-ACE4-9C54728C8F31}" srcOrd="0" destOrd="0" presId="urn:microsoft.com/office/officeart/2008/layout/CircularPictureCallout"/>
    <dgm:cxn modelId="{4E1173D5-8899-524F-9603-E3D55CA6E4D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89E983B-88EB-EE4E-ADE7-9AFF8173FB3D}" type="presOf" srcId="{A5B64BFC-6D51-4FD0-8EB5-7F0CFF12ED8E}" destId="{62FCCB03-E374-451D-98F2-5D828F934070}"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7BE9928-73AA-A540-ABC1-DC6B9A45FAD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2CD2A9D8-E989-D246-861B-A4FCCA2B085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94005E07-DB8C-1A41-8E5E-FEA1D0D07FFA}" type="presOf" srcId="{918E8141-8B4B-4731-A817-C6B047531EC7}" destId="{94406756-AAED-4952-B734-D5E78ADCB02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878B005-316F-4440-94EF-3B83E4DD9CA1}" type="presOf" srcId="{B5C0B2FB-77D1-43B5-AC47-EBF6D31315F6}" destId="{6AE5439B-8436-4FD1-9635-8BAA6EB19DEE}" srcOrd="0" destOrd="0" presId="urn:microsoft.com/office/officeart/2008/layout/CircularPictureCallout"/>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775D2CB2-209B-124D-BE27-E954E00757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85EA33A-9692-8946-BF6F-B5C2C2FB0FEE}" type="presOf" srcId="{46AB99D6-83BC-4C8D-8A5C-033EDB4E386F}" destId="{79D7CEDB-8104-4451-ACE4-9C54728C8F31}"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6CCFF5-1525-0641-92A1-3AB3E0C5A147}" type="presOf" srcId="{918E8141-8B4B-4731-A817-C6B047531EC7}" destId="{94406756-AAED-4952-B734-D5E78ADCB029}" srcOrd="0" destOrd="0" presId="urn:microsoft.com/office/officeart/2008/layout/CircularPictureCallout"/>
    <dgm:cxn modelId="{810BE824-50F9-6246-8210-549606059B4C}" type="presOf" srcId="{0EBD0570-87DE-48D4-9B05-D47A4E390D1E}" destId="{D4EFBD8C-1BD9-44D3-91C2-8814CE1EF1E9}" srcOrd="0" destOrd="0" presId="urn:microsoft.com/office/officeart/2008/layout/CircularPictureCallout"/>
    <dgm:cxn modelId="{276B31AC-C620-F54A-A12A-39AD8DA0CB94}"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CC3E3E7-4C8F-FD4C-BE93-6214A0F19F53}"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6ABA3A48-C639-E545-8E9F-78B5D1A59E4C}" type="presOf" srcId="{C0281889-47E3-4FCF-B048-44D1E229A3C4}" destId="{46D36D89-423D-4446-B477-AB475692CC3D}"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F993BF2-CC72-DF4E-90F1-1199FD3AAA64}" type="presOf" srcId="{B5C0B2FB-77D1-43B5-AC47-EBF6D31315F6}" destId="{6AE5439B-8436-4FD1-9635-8BAA6EB19DEE}" srcOrd="0" destOrd="0" presId="urn:microsoft.com/office/officeart/2008/layout/CircularPictureCallout"/>
    <dgm:cxn modelId="{E5BE122C-E457-C84A-BEC6-7C951CFE21BE}" type="presOf" srcId="{918E8141-8B4B-4731-A817-C6B047531EC7}" destId="{94406756-AAED-4952-B734-D5E78ADCB029}" srcOrd="0" destOrd="0" presId="urn:microsoft.com/office/officeart/2008/layout/CircularPictureCallout"/>
    <dgm:cxn modelId="{1D637541-1FE6-9043-BB8D-78ABE6633FB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5BECCDA-5235-4145-A5EE-C72CE5F18C43}" type="presOf" srcId="{0EBD0570-87DE-48D4-9B05-D47A4E390D1E}" destId="{D4EFBD8C-1BD9-44D3-91C2-8814CE1EF1E9}" srcOrd="0" destOrd="0" presId="urn:microsoft.com/office/officeart/2008/layout/CircularPictureCallout"/>
    <dgm:cxn modelId="{AFEF977E-A6F9-FD47-86F1-9EC5BEB3E8DC}" type="presOf" srcId="{918E8141-8B4B-4731-A817-C6B047531EC7}" destId="{94406756-AAED-4952-B734-D5E78ADCB029}" srcOrd="0" destOrd="0" presId="urn:microsoft.com/office/officeart/2008/layout/CircularPictureCallou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4E30A2F-BAB5-0240-82D9-7FAEC0F35541}" type="presOf" srcId="{918E8141-8B4B-4731-A817-C6B047531EC7}" destId="{94406756-AAED-4952-B734-D5E78ADCB029}" srcOrd="0" destOrd="0" presId="urn:microsoft.com/office/officeart/2008/layout/CircularPictureCallout"/>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E6234209-3888-6A44-BB9D-2B8A238887DE}" type="presOf" srcId="{A5B64BFC-6D51-4FD0-8EB5-7F0CFF12ED8E}" destId="{62FCCB03-E374-451D-98F2-5D828F934070}"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BBAF0EF-7F1D-5546-A872-969C9C9FC9F4}" type="presOf" srcId="{B5C0B2FB-77D1-43B5-AC47-EBF6D31315F6}" destId="{6AE5439B-8436-4FD1-9635-8BAA6EB19DEE}"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B4EF6E48-EB22-1244-B5B1-9501AB2559A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A7BA377-0772-C347-9A53-BD56B8FBE0D7}" type="presOf" srcId="{0EBD0570-87DE-48D4-9B05-D47A4E390D1E}" destId="{D4EFBD8C-1BD9-44D3-91C2-8814CE1EF1E9}" srcOrd="0" destOrd="0" presId="urn:microsoft.com/office/officeart/2008/layout/CircularPictureCallout"/>
    <dgm:cxn modelId="{B7710D71-4F51-5A4F-861D-E5479A75A9E2}" type="presOf" srcId="{918E8141-8B4B-4731-A817-C6B047531EC7}" destId="{94406756-AAED-4952-B734-D5E78ADCB02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D7465D9-D02C-A14B-A8BB-F02E40EB8B13}" type="presOf" srcId="{A5B64BFC-6D51-4FD0-8EB5-7F0CFF12ED8E}" destId="{62FCCB03-E374-451D-98F2-5D828F934070}" srcOrd="0" destOrd="0" presId="urn:microsoft.com/office/officeart/2008/layout/CircularPictureCallout"/>
    <dgm:cxn modelId="{40D6D8B3-1C39-BD40-A707-EF41FD03F79B}" type="presOf" srcId="{C0281889-47E3-4FCF-B048-44D1E229A3C4}" destId="{46D36D89-423D-4446-B477-AB475692CC3D}" srcOrd="0" destOrd="0" presId="urn:microsoft.com/office/officeart/2008/layout/CircularPictureCallout"/>
    <dgm:cxn modelId="{D79CAB8F-A510-3F44-B20A-27DA80F249FA}" type="presOf" srcId="{46AB99D6-83BC-4C8D-8A5C-033EDB4E386F}" destId="{79D7CEDB-8104-4451-ACE4-9C54728C8F31}"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651B359-4834-DB45-AA06-8565F76188FC}" type="presOf" srcId="{46AB99D6-83BC-4C8D-8A5C-033EDB4E386F}" destId="{79D7CEDB-8104-4451-ACE4-9C54728C8F31}" srcOrd="0" destOrd="0" presId="urn:microsoft.com/office/officeart/2008/layout/CircularPictureCallout"/>
    <dgm:cxn modelId="{DDCE7D48-D9AE-7A41-9249-594956F3C42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8339E34-FCD8-AC4D-8F28-AB97F925EBFE}" type="presOf" srcId="{A5B64BFC-6D51-4FD0-8EB5-7F0CFF12ED8E}" destId="{62FCCB03-E374-451D-98F2-5D828F934070}" srcOrd="0" destOrd="0" presId="urn:microsoft.com/office/officeart/2008/layout/CircularPictureCallout"/>
    <dgm:cxn modelId="{CCA2AEF8-7715-3A43-9CED-7C1E1856A289}" type="presParOf" srcId="{62FCCB03-E374-451D-98F2-5D828F934070}" destId="{8ADE9732-7F45-49AD-A367-88683D9353B9}" srcOrd="0" destOrd="0" presId="urn:microsoft.com/office/officeart/2008/layout/CircularPictureCallout"/>
    <dgm:cxn modelId="{1BEB275D-CB89-5649-9A74-2FF96238F770}" type="presParOf" srcId="{8ADE9732-7F45-49AD-A367-88683D9353B9}" destId="{FC274685-C9F5-4094-86C4-B75E27DE907C}" srcOrd="0" destOrd="0" presId="urn:microsoft.com/office/officeart/2008/layout/CircularPictureCallout"/>
    <dgm:cxn modelId="{37C73817-C0F5-DB4B-885F-C7AFFC726323}" type="presParOf" srcId="{FC274685-C9F5-4094-86C4-B75E27DE907C}" destId="{46D36D89-423D-4446-B477-AB475692CC3D}" srcOrd="0" destOrd="0" presId="urn:microsoft.com/office/officeart/2008/layout/CircularPictureCallout"/>
    <dgm:cxn modelId="{A462BA4C-F924-9B48-BB4A-202A479AE54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3451C7BB-EBB8-B844-B385-6D64825CF584}" type="presOf" srcId="{A5B64BFC-6D51-4FD0-8EB5-7F0CFF12ED8E}" destId="{62FCCB03-E374-451D-98F2-5D828F934070}" srcOrd="0" destOrd="0" presId="urn:microsoft.com/office/officeart/2008/layout/CircularPictureCallout"/>
    <dgm:cxn modelId="{C125F3B7-9357-5F42-974A-ADDB94D9298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F899BDE-DDB2-C842-9A52-9773EC2AD89B}" type="presOf" srcId="{C0281889-47E3-4FCF-B048-44D1E229A3C4}" destId="{46D36D89-423D-4446-B477-AB475692CC3D}" srcOrd="0" destOrd="0" presId="urn:microsoft.com/office/officeart/2008/layout/CircularPictureCallout"/>
    <dgm:cxn modelId="{1863160C-6626-DE49-BBBC-AE1C4A240E0C}" type="presParOf" srcId="{62FCCB03-E374-451D-98F2-5D828F934070}" destId="{8ADE9732-7F45-49AD-A367-88683D9353B9}" srcOrd="0" destOrd="0" presId="urn:microsoft.com/office/officeart/2008/layout/CircularPictureCallout"/>
    <dgm:cxn modelId="{A6622276-9A33-3C44-95E0-B0ABA0D4F1E1}" type="presParOf" srcId="{8ADE9732-7F45-49AD-A367-88683D9353B9}" destId="{FC274685-C9F5-4094-86C4-B75E27DE907C}" srcOrd="0" destOrd="0" presId="urn:microsoft.com/office/officeart/2008/layout/CircularPictureCallout"/>
    <dgm:cxn modelId="{066D0F0A-DA11-434D-A386-DE36DEB7F26B}" type="presParOf" srcId="{FC274685-C9F5-4094-86C4-B75E27DE907C}" destId="{46D36D89-423D-4446-B477-AB475692CC3D}" srcOrd="0" destOrd="0" presId="urn:microsoft.com/office/officeart/2008/layout/CircularPictureCallout"/>
    <dgm:cxn modelId="{683B048F-F045-D54B-8631-19024B6F62F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CE817DE-4742-FC47-9A11-FE0BCC4569E3}" type="presOf" srcId="{B5C0B2FB-77D1-43B5-AC47-EBF6D31315F6}" destId="{6AE5439B-8436-4FD1-9635-8BAA6EB19DEE}" srcOrd="0" destOrd="0" presId="urn:microsoft.com/office/officeart/2008/layout/CircularPictureCallout"/>
    <dgm:cxn modelId="{908D1F92-FFA4-3741-A18A-9769F4DDE15A}" type="presOf" srcId="{0EBD0570-87DE-48D4-9B05-D47A4E390D1E}" destId="{D4EFBD8C-1BD9-44D3-91C2-8814CE1EF1E9}" srcOrd="0" destOrd="0" presId="urn:microsoft.com/office/officeart/2008/layout/CircularPictureCallout"/>
    <dgm:cxn modelId="{795614BE-463B-A54B-B5E3-5627EB6D5DE9}"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FBDAB7A-FB73-1B4F-AD26-4714462CFEED}" type="presParOf" srcId="{6AE5439B-8436-4FD1-9635-8BAA6EB19DEE}" destId="{950978B9-0511-427D-B2E7-7C3DFC12B3BA}" srcOrd="0" destOrd="0" presId="urn:microsoft.com/office/officeart/2008/layout/CircularPictureCallout"/>
    <dgm:cxn modelId="{DEB56B2D-0C26-8647-8381-3544137BC874}" type="presParOf" srcId="{950978B9-0511-427D-B2E7-7C3DFC12B3BA}" destId="{B2605915-65ED-4D21-8E6E-6CA0E33282E5}" srcOrd="0" destOrd="0" presId="urn:microsoft.com/office/officeart/2008/layout/CircularPictureCallout"/>
    <dgm:cxn modelId="{93192342-F200-574D-AE8C-56825BA92076}" type="presParOf" srcId="{B2605915-65ED-4D21-8E6E-6CA0E33282E5}" destId="{D4EFBD8C-1BD9-44D3-91C2-8814CE1EF1E9}" srcOrd="0" destOrd="0" presId="urn:microsoft.com/office/officeart/2008/layout/CircularPictureCallout"/>
    <dgm:cxn modelId="{E6B9A6AE-5B1A-C741-B303-06EB714A345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EC93EA9-E25D-974B-A647-A9B25BA8C8CA}" type="presOf" srcId="{918E8141-8B4B-4731-A817-C6B047531EC7}" destId="{94406756-AAED-4952-B734-D5E78ADCB029}" srcOrd="0" destOrd="0" presId="urn:microsoft.com/office/officeart/2008/layout/CircularPictureCallout"/>
    <dgm:cxn modelId="{6EEAEE13-1514-6642-B2BA-C33806EE2CDB}" type="presOf" srcId="{B5C0B2FB-77D1-43B5-AC47-EBF6D31315F6}" destId="{6AE5439B-8436-4FD1-9635-8BAA6EB19DEE}" srcOrd="0" destOrd="0" presId="urn:microsoft.com/office/officeart/2008/layout/CircularPictureCallout"/>
    <dgm:cxn modelId="{C30E389F-696F-9846-B972-7621FC81A94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31D6468-3D25-B94C-8DEF-2577480D0D59}" type="presParOf" srcId="{6AE5439B-8436-4FD1-9635-8BAA6EB19DEE}" destId="{950978B9-0511-427D-B2E7-7C3DFC12B3BA}" srcOrd="0" destOrd="0" presId="urn:microsoft.com/office/officeart/2008/layout/CircularPictureCallout"/>
    <dgm:cxn modelId="{757DF96E-CAF0-824D-8967-1DC98A685A15}" type="presParOf" srcId="{950978B9-0511-427D-B2E7-7C3DFC12B3BA}" destId="{B2605915-65ED-4D21-8E6E-6CA0E33282E5}" srcOrd="0" destOrd="0" presId="urn:microsoft.com/office/officeart/2008/layout/CircularPictureCallout"/>
    <dgm:cxn modelId="{8B1B36E2-6590-704C-BA05-86D48D5A4B85}" type="presParOf" srcId="{B2605915-65ED-4D21-8E6E-6CA0E33282E5}" destId="{D4EFBD8C-1BD9-44D3-91C2-8814CE1EF1E9}" srcOrd="0" destOrd="0" presId="urn:microsoft.com/office/officeart/2008/layout/CircularPictureCallout"/>
    <dgm:cxn modelId="{90A2FC52-E6B3-3540-96DC-91E5BE213C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700C10-9BA2-284B-918C-37306DD825F1}" type="presOf" srcId="{918E8141-8B4B-4731-A817-C6B047531EC7}" destId="{94406756-AAED-4952-B734-D5E78ADCB029}" srcOrd="0" destOrd="0" presId="urn:microsoft.com/office/officeart/2008/layout/CircularPictureCallout"/>
    <dgm:cxn modelId="{AF9AF7CA-5E02-F34A-9E1B-827F3DAB0D53}" type="presOf" srcId="{B5C0B2FB-77D1-43B5-AC47-EBF6D31315F6}" destId="{6AE5439B-8436-4FD1-9635-8BAA6EB19DEE}" srcOrd="0" destOrd="0" presId="urn:microsoft.com/office/officeart/2008/layout/CircularPictureCallout"/>
    <dgm:cxn modelId="{EE779B89-A7BE-8A48-93B0-2C17519C5A42}"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8AF7FFF-9084-3C48-B26C-65D97BE5CB35}" type="presParOf" srcId="{6AE5439B-8436-4FD1-9635-8BAA6EB19DEE}" destId="{950978B9-0511-427D-B2E7-7C3DFC12B3BA}" srcOrd="0" destOrd="0" presId="urn:microsoft.com/office/officeart/2008/layout/CircularPictureCallout"/>
    <dgm:cxn modelId="{BF04D0CC-0E35-A444-91B6-2A797375D1A5}" type="presParOf" srcId="{950978B9-0511-427D-B2E7-7C3DFC12B3BA}" destId="{B2605915-65ED-4D21-8E6E-6CA0E33282E5}" srcOrd="0" destOrd="0" presId="urn:microsoft.com/office/officeart/2008/layout/CircularPictureCallout"/>
    <dgm:cxn modelId="{E094AB60-1F49-5F4A-9935-A34F3092D00B}" type="presParOf" srcId="{B2605915-65ED-4D21-8E6E-6CA0E33282E5}" destId="{D4EFBD8C-1BD9-44D3-91C2-8814CE1EF1E9}" srcOrd="0" destOrd="0" presId="urn:microsoft.com/office/officeart/2008/layout/CircularPictureCallout"/>
    <dgm:cxn modelId="{76342212-AA4B-894A-9579-A3479753EFF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9F2CCF3-5B00-6B4C-9330-B7E52B31C55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6BBA171-5ED8-E848-8C3D-C25D0ACD7455}" type="presOf" srcId="{A5B64BFC-6D51-4FD0-8EB5-7F0CFF12ED8E}" destId="{62FCCB03-E374-451D-98F2-5D828F934070}" srcOrd="0" destOrd="0" presId="urn:microsoft.com/office/officeart/2008/layout/CircularPictureCallout"/>
    <dgm:cxn modelId="{357B301F-4BFD-4B44-9E9F-7D26AE88ECAA}" type="presOf" srcId="{C0281889-47E3-4FCF-B048-44D1E229A3C4}" destId="{46D36D89-423D-4446-B477-AB475692CC3D}" srcOrd="0" destOrd="0" presId="urn:microsoft.com/office/officeart/2008/layout/CircularPictureCallout"/>
    <dgm:cxn modelId="{9F2233FE-3FE5-DA46-9E83-2FC42549651A}" type="presParOf" srcId="{62FCCB03-E374-451D-98F2-5D828F934070}" destId="{8ADE9732-7F45-49AD-A367-88683D9353B9}" srcOrd="0" destOrd="0" presId="urn:microsoft.com/office/officeart/2008/layout/CircularPictureCallout"/>
    <dgm:cxn modelId="{275359F3-7EC1-0A40-BBE7-F38A4AEF9B15}" type="presParOf" srcId="{8ADE9732-7F45-49AD-A367-88683D9353B9}" destId="{FC274685-C9F5-4094-86C4-B75E27DE907C}" srcOrd="0" destOrd="0" presId="urn:microsoft.com/office/officeart/2008/layout/CircularPictureCallout"/>
    <dgm:cxn modelId="{7F0DFB78-2620-7F43-ACEE-10AAE8D32A68}" type="presParOf" srcId="{FC274685-C9F5-4094-86C4-B75E27DE907C}" destId="{46D36D89-423D-4446-B477-AB475692CC3D}" srcOrd="0" destOrd="0" presId="urn:microsoft.com/office/officeart/2008/layout/CircularPictureCallout"/>
    <dgm:cxn modelId="{E1CA0A76-A52C-A14E-A0FD-D287E4DF5D8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F067BBD9-1938-D340-85CE-95B0FF1C1C54}" type="presOf" srcId="{46AB99D6-83BC-4C8D-8A5C-033EDB4E386F}" destId="{79D7CEDB-8104-4451-ACE4-9C54728C8F31}" srcOrd="0" destOrd="0" presId="urn:microsoft.com/office/officeart/2008/layout/CircularPictureCallout"/>
    <dgm:cxn modelId="{3E7E2DBE-3980-2B4D-95F1-3C3D6C92CF6B}" type="presOf" srcId="{A5B64BFC-6D51-4FD0-8EB5-7F0CFF12ED8E}" destId="{62FCCB03-E374-451D-98F2-5D828F934070}" srcOrd="0" destOrd="0" presId="urn:microsoft.com/office/officeart/2008/layout/CircularPictureCallout"/>
    <dgm:cxn modelId="{B3360205-25AA-944B-9DE5-EAEF901EE704}" type="presOf" srcId="{C0281889-47E3-4FCF-B048-44D1E229A3C4}" destId="{46D36D89-423D-4446-B477-AB475692CC3D}" srcOrd="0" destOrd="0" presId="urn:microsoft.com/office/officeart/2008/layout/CircularPictureCallout"/>
    <dgm:cxn modelId="{BCE58C80-DE58-B641-B4AD-AB71AEA3CEED}" type="presParOf" srcId="{62FCCB03-E374-451D-98F2-5D828F934070}" destId="{8ADE9732-7F45-49AD-A367-88683D9353B9}" srcOrd="0" destOrd="0" presId="urn:microsoft.com/office/officeart/2008/layout/CircularPictureCallout"/>
    <dgm:cxn modelId="{0A330A21-8253-C04F-8570-88E31BFB111F}" type="presParOf" srcId="{8ADE9732-7F45-49AD-A367-88683D9353B9}" destId="{FC274685-C9F5-4094-86C4-B75E27DE907C}" srcOrd="0" destOrd="0" presId="urn:microsoft.com/office/officeart/2008/layout/CircularPictureCallout"/>
    <dgm:cxn modelId="{A1AB87D9-3EDC-6749-B990-39D07E369E40}" type="presParOf" srcId="{FC274685-C9F5-4094-86C4-B75E27DE907C}" destId="{46D36D89-423D-4446-B477-AB475692CC3D}" srcOrd="0" destOrd="0" presId="urn:microsoft.com/office/officeart/2008/layout/CircularPictureCallout"/>
    <dgm:cxn modelId="{319878D9-BCBA-5446-A4BB-77A95AE892A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6C8FD729-217B-2947-8D08-52A6A4B2B2D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7B6CE921-6871-3849-99C7-B37E700A6553}" type="presOf" srcId="{471EA7B6-4D84-4F6D-818A-CE146920DA27}" destId="{F65DC68E-F7A5-4F7E-9236-6CA8F3ACDF82}" srcOrd="0" destOrd="0" presId="urn:microsoft.com/office/officeart/2008/layout/CircularPictureCallout"/>
    <dgm:cxn modelId="{4D2BBB9E-7023-BD45-B243-04D506F483C0}" type="presOf" srcId="{F751C726-06BB-459F-8B88-45E00F7906DC}" destId="{B90A6B99-15DE-4F71-BD33-9274A6D58730}" srcOrd="0" destOrd="0" presId="urn:microsoft.com/office/officeart/2008/layout/CircularPictureCallout"/>
    <dgm:cxn modelId="{BF3D69CC-0624-734A-A51E-93FB0547EFA0}" type="presParOf" srcId="{B90A6B99-15DE-4F71-BD33-9274A6D58730}" destId="{EA1AC1E5-CFBF-4BBA-AE64-805ACE736B05}" srcOrd="0" destOrd="0" presId="urn:microsoft.com/office/officeart/2008/layout/CircularPictureCallout"/>
    <dgm:cxn modelId="{E39E3E9F-C325-544B-A66B-3D46EC13C69E}" type="presParOf" srcId="{EA1AC1E5-CFBF-4BBA-AE64-805ACE736B05}" destId="{56BC542D-8DBB-46FD-A041-B4B308B06E2A}" srcOrd="0" destOrd="0" presId="urn:microsoft.com/office/officeart/2008/layout/CircularPictureCallout"/>
    <dgm:cxn modelId="{D9308C5B-10EE-3B4F-A242-07FC7526D4FA}" type="presParOf" srcId="{56BC542D-8DBB-46FD-A041-B4B308B06E2A}" destId="{F65DC68E-F7A5-4F7E-9236-6CA8F3ACDF82}" srcOrd="0" destOrd="0" presId="urn:microsoft.com/office/officeart/2008/layout/CircularPictureCallout"/>
    <dgm:cxn modelId="{F3605D09-26D8-734E-A550-AEECFCBE5C34}"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E49E660-0AC1-C344-9D58-22FC4D86919D}" type="presOf" srcId="{9830AC34-8BEB-44A5-B545-497E7C2B9546}" destId="{7B7E01F2-483A-4155-B3BF-14C3DB5E76A6}" srcOrd="0" destOrd="0" presId="urn:microsoft.com/office/officeart/2008/layout/CircularPictureCallout"/>
    <dgm:cxn modelId="{CEF23E49-9139-1F4A-9C84-CBAB0455ECAD}" type="presOf" srcId="{6047CC94-F81B-4DAA-BAD4-3A07003B6418}" destId="{306AFE9D-CCA1-4A93-9691-FC978F9CE9A1}" srcOrd="0" destOrd="0" presId="urn:microsoft.com/office/officeart/2008/layout/CircularPictureCallout"/>
    <dgm:cxn modelId="{DC97527E-3BDD-F649-A9DB-CFE9AB9C6829}" type="presOf" srcId="{CE7E0F03-BAEE-4A08-BFB5-9B8E63E586FF}" destId="{051F52C1-6139-409E-8641-EB8734128EA4}" srcOrd="0" destOrd="0" presId="urn:microsoft.com/office/officeart/2008/layout/CircularPictureCallout"/>
    <dgm:cxn modelId="{F0A2E231-A8A7-5948-A638-7E3895BC0CEC}" type="presParOf" srcId="{051F52C1-6139-409E-8641-EB8734128EA4}" destId="{89DA9132-4571-4405-8C90-186411EA8AD8}" srcOrd="0" destOrd="0" presId="urn:microsoft.com/office/officeart/2008/layout/CircularPictureCallout"/>
    <dgm:cxn modelId="{123F1CEB-3474-864A-8309-CA378A356631}" type="presParOf" srcId="{89DA9132-4571-4405-8C90-186411EA8AD8}" destId="{04D635B6-8F99-42A1-AE01-BA1F581CA3CC}" srcOrd="0" destOrd="0" presId="urn:microsoft.com/office/officeart/2008/layout/CircularPictureCallout"/>
    <dgm:cxn modelId="{F20FA7F5-2636-BF40-A113-4D637BFFAC15}" type="presParOf" srcId="{04D635B6-8F99-42A1-AE01-BA1F581CA3CC}" destId="{306AFE9D-CCA1-4A93-9691-FC978F9CE9A1}" srcOrd="0" destOrd="0" presId="urn:microsoft.com/office/officeart/2008/layout/CircularPictureCallout"/>
    <dgm:cxn modelId="{D06514F4-91A4-D74F-AA46-B7837125A351}"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5737DF1-0E8C-D64E-9332-910EF0BE42F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65397D2-8603-5344-AC68-2B246E8B169D}" type="presOf" srcId="{A5B64BFC-6D51-4FD0-8EB5-7F0CFF12ED8E}" destId="{62FCCB03-E374-451D-98F2-5D828F934070}" srcOrd="0" destOrd="0" presId="urn:microsoft.com/office/officeart/2008/layout/CircularPictureCallout"/>
    <dgm:cxn modelId="{223D0D69-8B44-C14B-811D-1417DF73A8F3}" type="presOf" srcId="{C0281889-47E3-4FCF-B048-44D1E229A3C4}" destId="{46D36D89-423D-4446-B477-AB475692CC3D}" srcOrd="0" destOrd="0" presId="urn:microsoft.com/office/officeart/2008/layout/CircularPictureCallout"/>
    <dgm:cxn modelId="{BBB9A90A-CBA1-9043-BB14-6D43FEAF5E4B}" type="presParOf" srcId="{62FCCB03-E374-451D-98F2-5D828F934070}" destId="{8ADE9732-7F45-49AD-A367-88683D9353B9}" srcOrd="0" destOrd="0" presId="urn:microsoft.com/office/officeart/2008/layout/CircularPictureCallout"/>
    <dgm:cxn modelId="{922242FF-56F9-4E46-86A5-4033A374E779}" type="presParOf" srcId="{8ADE9732-7F45-49AD-A367-88683D9353B9}" destId="{FC274685-C9F5-4094-86C4-B75E27DE907C}" srcOrd="0" destOrd="0" presId="urn:microsoft.com/office/officeart/2008/layout/CircularPictureCallout"/>
    <dgm:cxn modelId="{8B5231C5-7F65-8E44-A9D5-43D321FD89DB}" type="presParOf" srcId="{FC274685-C9F5-4094-86C4-B75E27DE907C}" destId="{46D36D89-423D-4446-B477-AB475692CC3D}" srcOrd="0" destOrd="0" presId="urn:microsoft.com/office/officeart/2008/layout/CircularPictureCallout"/>
    <dgm:cxn modelId="{BA1F027D-BBFC-B846-A3A9-62D0E217B48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8265985-B8F2-2E48-A389-BE2DC9D05A9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48DBCD3-73ED-B14E-956D-C32D5413F89A}" type="presOf" srcId="{471EA7B6-4D84-4F6D-818A-CE146920DA27}" destId="{F65DC68E-F7A5-4F7E-9236-6CA8F3ACDF82}" srcOrd="0" destOrd="0" presId="urn:microsoft.com/office/officeart/2008/layout/CircularPictureCallout"/>
    <dgm:cxn modelId="{A005965A-B246-9A40-B742-45A3BD59050B}" type="presOf" srcId="{F751C726-06BB-459F-8B88-45E00F7906DC}" destId="{B90A6B99-15DE-4F71-BD33-9274A6D58730}" srcOrd="0" destOrd="0" presId="urn:microsoft.com/office/officeart/2008/layout/CircularPictureCallout"/>
    <dgm:cxn modelId="{F4FC1F3B-184B-1342-AACB-328FA47A3117}" type="presParOf" srcId="{B90A6B99-15DE-4F71-BD33-9274A6D58730}" destId="{EA1AC1E5-CFBF-4BBA-AE64-805ACE736B05}" srcOrd="0" destOrd="0" presId="urn:microsoft.com/office/officeart/2008/layout/CircularPictureCallout"/>
    <dgm:cxn modelId="{2237D233-7B55-354A-9A40-35CC05DE1B08}" type="presParOf" srcId="{EA1AC1E5-CFBF-4BBA-AE64-805ACE736B05}" destId="{56BC542D-8DBB-46FD-A041-B4B308B06E2A}" srcOrd="0" destOrd="0" presId="urn:microsoft.com/office/officeart/2008/layout/CircularPictureCallout"/>
    <dgm:cxn modelId="{6DBD0FF0-0E03-E441-A15D-D6463B135675}" type="presParOf" srcId="{56BC542D-8DBB-46FD-A041-B4B308B06E2A}" destId="{F65DC68E-F7A5-4F7E-9236-6CA8F3ACDF82}" srcOrd="0" destOrd="0" presId="urn:microsoft.com/office/officeart/2008/layout/CircularPictureCallout"/>
    <dgm:cxn modelId="{764EFA58-B32E-6049-909A-3C45272CED5B}"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5632116-B4B4-1F4A-97F3-44E9498303BC}" type="presOf" srcId="{9830AC34-8BEB-44A5-B545-497E7C2B9546}" destId="{7B7E01F2-483A-4155-B3BF-14C3DB5E76A6}" srcOrd="0" destOrd="0" presId="urn:microsoft.com/office/officeart/2008/layout/CircularPictureCallout"/>
    <dgm:cxn modelId="{F7C593B2-8C52-134C-AC5D-20BEC85B3DF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CDF6A7B-EF99-6447-A53C-C26D4BB32D61}" type="presOf" srcId="{CE7E0F03-BAEE-4A08-BFB5-9B8E63E586FF}" destId="{051F52C1-6139-409E-8641-EB8734128EA4}" srcOrd="0" destOrd="0" presId="urn:microsoft.com/office/officeart/2008/layout/CircularPictureCallout"/>
    <dgm:cxn modelId="{7542759E-1482-3940-AEB1-70B7C42DA63A}" type="presParOf" srcId="{051F52C1-6139-409E-8641-EB8734128EA4}" destId="{89DA9132-4571-4405-8C90-186411EA8AD8}" srcOrd="0" destOrd="0" presId="urn:microsoft.com/office/officeart/2008/layout/CircularPictureCallout"/>
    <dgm:cxn modelId="{B164E9A8-9278-CD44-88AE-C248A617928D}" type="presParOf" srcId="{89DA9132-4571-4405-8C90-186411EA8AD8}" destId="{04D635B6-8F99-42A1-AE01-BA1F581CA3CC}" srcOrd="0" destOrd="0" presId="urn:microsoft.com/office/officeart/2008/layout/CircularPictureCallout"/>
    <dgm:cxn modelId="{D21E957A-7A2C-BC45-A7BC-959FB0EA4158}" type="presParOf" srcId="{04D635B6-8F99-42A1-AE01-BA1F581CA3CC}" destId="{306AFE9D-CCA1-4A93-9691-FC978F9CE9A1}" srcOrd="0" destOrd="0" presId="urn:microsoft.com/office/officeart/2008/layout/CircularPictureCallout"/>
    <dgm:cxn modelId="{8CA6FA46-8A7D-CA44-82B1-435627045B9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9D3A61B-72DF-7141-9BBD-31CE1D712895}" type="presOf" srcId="{C0281889-47E3-4FCF-B048-44D1E229A3C4}" destId="{46D36D89-423D-4446-B477-AB475692CC3D}" srcOrd="0" destOrd="0" presId="urn:microsoft.com/office/officeart/2008/layout/CircularPictureCallout"/>
    <dgm:cxn modelId="{F8205C4A-0FD6-A24C-811D-22803E88AA31}" type="presOf" srcId="{46AB99D6-83BC-4C8D-8A5C-033EDB4E386F}" destId="{79D7CEDB-8104-4451-ACE4-9C54728C8F31}" srcOrd="0" destOrd="0" presId="urn:microsoft.com/office/officeart/2008/layout/CircularPictureCallout"/>
    <dgm:cxn modelId="{FCB014A2-9E9D-DB45-8A95-4B5A92BE22B6}" type="presOf" srcId="{A5B64BFC-6D51-4FD0-8EB5-7F0CFF12ED8E}" destId="{62FCCB03-E374-451D-98F2-5D828F934070}" srcOrd="0" destOrd="0" presId="urn:microsoft.com/office/officeart/2008/layout/CircularPictureCallout"/>
    <dgm:cxn modelId="{8643BEB8-877A-EF46-AC29-59AA67746835}" type="presParOf" srcId="{62FCCB03-E374-451D-98F2-5D828F934070}" destId="{8ADE9732-7F45-49AD-A367-88683D9353B9}" srcOrd="0" destOrd="0" presId="urn:microsoft.com/office/officeart/2008/layout/CircularPictureCallout"/>
    <dgm:cxn modelId="{F2966B8D-E1B5-C345-A515-C7F362E38689}" type="presParOf" srcId="{8ADE9732-7F45-49AD-A367-88683D9353B9}" destId="{FC274685-C9F5-4094-86C4-B75E27DE907C}" srcOrd="0" destOrd="0" presId="urn:microsoft.com/office/officeart/2008/layout/CircularPictureCallout"/>
    <dgm:cxn modelId="{454A0C12-873C-F040-8217-BDF705372093}" type="presParOf" srcId="{FC274685-C9F5-4094-86C4-B75E27DE907C}" destId="{46D36D89-423D-4446-B477-AB475692CC3D}" srcOrd="0" destOrd="0" presId="urn:microsoft.com/office/officeart/2008/layout/CircularPictureCallout"/>
    <dgm:cxn modelId="{A17B551F-86B5-3B47-AAE2-F91F00A876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9AC63F-C50C-4849-B870-20D86583A4B7}" type="presOf" srcId="{918E8141-8B4B-4731-A817-C6B047531EC7}" destId="{94406756-AAED-4952-B734-D5E78ADCB029}" srcOrd="0" destOrd="0" presId="urn:microsoft.com/office/officeart/2008/layout/CircularPictureCallout"/>
    <dgm:cxn modelId="{4EC8C5DE-EF2A-2640-B019-EFBDBC9EADC7}"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F07D04-E8E3-AA49-B7AB-9E2C82EC6C64}" type="presOf" srcId="{B5C0B2FB-77D1-43B5-AC47-EBF6D31315F6}" destId="{6AE5439B-8436-4FD1-9635-8BAA6EB19DEE}" srcOrd="0" destOrd="0" presId="urn:microsoft.com/office/officeart/2008/layout/CircularPictureCallout"/>
    <dgm:cxn modelId="{B65B7C18-BAE9-ED41-B173-C3723A7C1D04}" type="presParOf" srcId="{6AE5439B-8436-4FD1-9635-8BAA6EB19DEE}" destId="{950978B9-0511-427D-B2E7-7C3DFC12B3BA}" srcOrd="0" destOrd="0" presId="urn:microsoft.com/office/officeart/2008/layout/CircularPictureCallout"/>
    <dgm:cxn modelId="{F4AEE267-1C3B-E942-A4F4-EF6573F8F333}" type="presParOf" srcId="{950978B9-0511-427D-B2E7-7C3DFC12B3BA}" destId="{B2605915-65ED-4D21-8E6E-6CA0E33282E5}" srcOrd="0" destOrd="0" presId="urn:microsoft.com/office/officeart/2008/layout/CircularPictureCallout"/>
    <dgm:cxn modelId="{18E01CF8-5AEB-6846-BC07-7F55D5D8468E}" type="presParOf" srcId="{B2605915-65ED-4D21-8E6E-6CA0E33282E5}" destId="{D4EFBD8C-1BD9-44D3-91C2-8814CE1EF1E9}" srcOrd="0" destOrd="0" presId="urn:microsoft.com/office/officeart/2008/layout/CircularPictureCallout"/>
    <dgm:cxn modelId="{3FFD4AF0-A356-444E-876F-77E6FF4D31A1}"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3A44A84A-0BBF-B44A-AFAA-8557627A475F}" type="presOf" srcId="{918E8141-8B4B-4731-A817-C6B047531EC7}" destId="{94406756-AAED-4952-B734-D5E78ADCB029}" srcOrd="0" destOrd="0" presId="urn:microsoft.com/office/officeart/2008/layout/CircularPictureCallout"/>
    <dgm:cxn modelId="{378F6F2B-C17F-F249-B513-F68807AF457C}"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365D7EE-BEA0-B047-8616-AB08A7325AA7}" type="presOf" srcId="{0EBD0570-87DE-48D4-9B05-D47A4E390D1E}" destId="{D4EFBD8C-1BD9-44D3-91C2-8814CE1EF1E9}" srcOrd="0" destOrd="0" presId="urn:microsoft.com/office/officeart/2008/layout/CircularPictureCallout"/>
    <dgm:cxn modelId="{42B7C512-F91F-CD45-B7F6-8D653B2233A7}" type="presParOf" srcId="{6AE5439B-8436-4FD1-9635-8BAA6EB19DEE}" destId="{950978B9-0511-427D-B2E7-7C3DFC12B3BA}" srcOrd="0" destOrd="0" presId="urn:microsoft.com/office/officeart/2008/layout/CircularPictureCallout"/>
    <dgm:cxn modelId="{54F3A373-69DB-3E40-9EE7-468EA86AB246}" type="presParOf" srcId="{950978B9-0511-427D-B2E7-7C3DFC12B3BA}" destId="{B2605915-65ED-4D21-8E6E-6CA0E33282E5}" srcOrd="0" destOrd="0" presId="urn:microsoft.com/office/officeart/2008/layout/CircularPictureCallout"/>
    <dgm:cxn modelId="{351BB1DE-495C-7744-850B-1A02DD073478}" type="presParOf" srcId="{B2605915-65ED-4D21-8E6E-6CA0E33282E5}" destId="{D4EFBD8C-1BD9-44D3-91C2-8814CE1EF1E9}" srcOrd="0" destOrd="0" presId="urn:microsoft.com/office/officeart/2008/layout/CircularPictureCallout"/>
    <dgm:cxn modelId="{5C51AD84-C916-BC4C-BD31-84A7EB074A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F9B2127-A801-6946-AF66-F54C74F03525}" type="presOf" srcId="{0EBD0570-87DE-48D4-9B05-D47A4E390D1E}" destId="{D4EFBD8C-1BD9-44D3-91C2-8814CE1EF1E9}" srcOrd="0" destOrd="0" presId="urn:microsoft.com/office/officeart/2008/layout/CircularPictureCallout"/>
    <dgm:cxn modelId="{592763D3-8BDA-4047-93A4-C9A1F88FE98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1EDD45-40FE-8143-B558-F804A0E55B06}" type="presOf" srcId="{918E8141-8B4B-4731-A817-C6B047531EC7}" destId="{94406756-AAED-4952-B734-D5E78ADCB029}" srcOrd="0" destOrd="0" presId="urn:microsoft.com/office/officeart/2008/layout/CircularPictureCallout"/>
    <dgm:cxn modelId="{6E1E242C-304F-5E46-8D28-69769D328F4A}" type="presParOf" srcId="{6AE5439B-8436-4FD1-9635-8BAA6EB19DEE}" destId="{950978B9-0511-427D-B2E7-7C3DFC12B3BA}" srcOrd="0" destOrd="0" presId="urn:microsoft.com/office/officeart/2008/layout/CircularPictureCallout"/>
    <dgm:cxn modelId="{472553D5-40DE-4741-BD1D-23A7AF1F389D}" type="presParOf" srcId="{950978B9-0511-427D-B2E7-7C3DFC12B3BA}" destId="{B2605915-65ED-4D21-8E6E-6CA0E33282E5}" srcOrd="0" destOrd="0" presId="urn:microsoft.com/office/officeart/2008/layout/CircularPictureCallout"/>
    <dgm:cxn modelId="{4409EE5F-190C-E446-89F3-E9836CDFD9B3}" type="presParOf" srcId="{B2605915-65ED-4D21-8E6E-6CA0E33282E5}" destId="{D4EFBD8C-1BD9-44D3-91C2-8814CE1EF1E9}" srcOrd="0" destOrd="0" presId="urn:microsoft.com/office/officeart/2008/layout/CircularPictureCallout"/>
    <dgm:cxn modelId="{A5EEBE21-1315-2C4A-BD91-329AA778C09B}"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0E220C1-2C0F-964B-8BD9-341DFC260801}" type="presOf" srcId="{C0281889-47E3-4FCF-B048-44D1E229A3C4}" destId="{46D36D89-423D-4446-B477-AB475692CC3D}" srcOrd="0" destOrd="0" presId="urn:microsoft.com/office/officeart/2008/layout/CircularPictureCallout"/>
    <dgm:cxn modelId="{0EC1B992-62D1-214F-93E1-569C2A4A2369}" type="presOf" srcId="{A5B64BFC-6D51-4FD0-8EB5-7F0CFF12ED8E}" destId="{62FCCB03-E374-451D-98F2-5D828F934070}" srcOrd="0" destOrd="0" presId="urn:microsoft.com/office/officeart/2008/layout/CircularPictureCallout"/>
    <dgm:cxn modelId="{F399EC12-D10A-7A4F-A27D-3DA8C85E91EB}" type="presOf" srcId="{46AB99D6-83BC-4C8D-8A5C-033EDB4E386F}" destId="{79D7CEDB-8104-4451-ACE4-9C54728C8F31}" srcOrd="0" destOrd="0" presId="urn:microsoft.com/office/officeart/2008/layout/CircularPictureCallout"/>
    <dgm:cxn modelId="{E0531B15-C6B5-8B4C-B5FC-31EE9C248ABA}" type="presParOf" srcId="{62FCCB03-E374-451D-98F2-5D828F934070}" destId="{8ADE9732-7F45-49AD-A367-88683D9353B9}" srcOrd="0" destOrd="0" presId="urn:microsoft.com/office/officeart/2008/layout/CircularPictureCallout"/>
    <dgm:cxn modelId="{7ACCF1F9-AF16-AA45-BDB8-A998C04A7C4F}" type="presParOf" srcId="{8ADE9732-7F45-49AD-A367-88683D9353B9}" destId="{FC274685-C9F5-4094-86C4-B75E27DE907C}" srcOrd="0" destOrd="0" presId="urn:microsoft.com/office/officeart/2008/layout/CircularPictureCallout"/>
    <dgm:cxn modelId="{CF0DE2E0-FCF5-FD4C-A449-0FE2ABC513D9}" type="presParOf" srcId="{FC274685-C9F5-4094-86C4-B75E27DE907C}" destId="{46D36D89-423D-4446-B477-AB475692CC3D}" srcOrd="0" destOrd="0" presId="urn:microsoft.com/office/officeart/2008/layout/CircularPictureCallout"/>
    <dgm:cxn modelId="{0DA80811-2E49-364E-9800-1A9FE8DFAA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A11B0E27-68CB-D449-B28C-4F0DF6322584}" type="presOf" srcId="{F751C726-06BB-459F-8B88-45E00F7906DC}" destId="{B90A6B99-15DE-4F71-BD33-9274A6D58730}" srcOrd="0" destOrd="0" presId="urn:microsoft.com/office/officeart/2008/layout/CircularPictureCallout"/>
    <dgm:cxn modelId="{F9D331DE-6D33-0743-9063-A9DA053C8681}" type="presOf" srcId="{47C348FE-1FAD-4F31-ADE0-A8D4B06FAA3C}" destId="{8D4F6EED-8521-4E37-8810-77EE6E3F5B89}" srcOrd="0" destOrd="0" presId="urn:microsoft.com/office/officeart/2008/layout/CircularPictureCallout"/>
    <dgm:cxn modelId="{FCBD7DB9-27EA-834E-94E7-A74147A201E3}" type="presOf" srcId="{471EA7B6-4D84-4F6D-818A-CE146920DA27}" destId="{F65DC68E-F7A5-4F7E-9236-6CA8F3ACDF82}" srcOrd="0" destOrd="0" presId="urn:microsoft.com/office/officeart/2008/layout/CircularPictureCallout"/>
    <dgm:cxn modelId="{739491C9-13D9-A344-A458-04664D6CCB4E}" type="presParOf" srcId="{B90A6B99-15DE-4F71-BD33-9274A6D58730}" destId="{EA1AC1E5-CFBF-4BBA-AE64-805ACE736B05}" srcOrd="0" destOrd="0" presId="urn:microsoft.com/office/officeart/2008/layout/CircularPictureCallout"/>
    <dgm:cxn modelId="{A9306F4D-08C1-E746-95C9-BD114EA30899}" type="presParOf" srcId="{EA1AC1E5-CFBF-4BBA-AE64-805ACE736B05}" destId="{56BC542D-8DBB-46FD-A041-B4B308B06E2A}" srcOrd="0" destOrd="0" presId="urn:microsoft.com/office/officeart/2008/layout/CircularPictureCallout"/>
    <dgm:cxn modelId="{90BFB1C1-F4E2-9C48-B93B-E337AFC45862}" type="presParOf" srcId="{56BC542D-8DBB-46FD-A041-B4B308B06E2A}" destId="{F65DC68E-F7A5-4F7E-9236-6CA8F3ACDF82}" srcOrd="0" destOrd="0" presId="urn:microsoft.com/office/officeart/2008/layout/CircularPictureCallout"/>
    <dgm:cxn modelId="{98353BB0-7CBB-FA4D-A3E8-384A652C66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90864FBF-E716-4547-AC96-296C53AF3900}" type="presOf" srcId="{9830AC34-8BEB-44A5-B545-497E7C2B9546}" destId="{7B7E01F2-483A-4155-B3BF-14C3DB5E76A6}" srcOrd="0" destOrd="0" presId="urn:microsoft.com/office/officeart/2008/layout/CircularPictureCallout"/>
    <dgm:cxn modelId="{65492213-8A42-3F49-A891-D8BC1C5051BA}" type="presOf" srcId="{CE7E0F03-BAEE-4A08-BFB5-9B8E63E586FF}" destId="{051F52C1-6139-409E-8641-EB8734128EA4}" srcOrd="0" destOrd="0" presId="urn:microsoft.com/office/officeart/2008/layout/CircularPictureCallout"/>
    <dgm:cxn modelId="{EBC58C83-257F-5A4A-88C6-0D760B9B8A1A}" type="presOf" srcId="{6047CC94-F81B-4DAA-BAD4-3A07003B6418}" destId="{306AFE9D-CCA1-4A93-9691-FC978F9CE9A1}" srcOrd="0" destOrd="0" presId="urn:microsoft.com/office/officeart/2008/layout/CircularPictureCallout"/>
    <dgm:cxn modelId="{23A9B6C8-65A0-B04B-85A1-F5F890101BD7}" type="presParOf" srcId="{051F52C1-6139-409E-8641-EB8734128EA4}" destId="{89DA9132-4571-4405-8C90-186411EA8AD8}" srcOrd="0" destOrd="0" presId="urn:microsoft.com/office/officeart/2008/layout/CircularPictureCallout"/>
    <dgm:cxn modelId="{E7708516-562F-E341-A677-585A5FFC3670}" type="presParOf" srcId="{89DA9132-4571-4405-8C90-186411EA8AD8}" destId="{04D635B6-8F99-42A1-AE01-BA1F581CA3CC}" srcOrd="0" destOrd="0" presId="urn:microsoft.com/office/officeart/2008/layout/CircularPictureCallout"/>
    <dgm:cxn modelId="{23465966-A74B-1B4E-8F15-B9A4F8ABB225}" type="presParOf" srcId="{04D635B6-8F99-42A1-AE01-BA1F581CA3CC}" destId="{306AFE9D-CCA1-4A93-9691-FC978F9CE9A1}" srcOrd="0" destOrd="0" presId="urn:microsoft.com/office/officeart/2008/layout/CircularPictureCallout"/>
    <dgm:cxn modelId="{34969C8D-1506-0B4D-8C6B-6821DCDE1A4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4333BAA5-0D24-0740-9867-94FBBD6161F5}" type="presOf" srcId="{0EBD0570-87DE-48D4-9B05-D47A4E390D1E}" destId="{D4EFBD8C-1BD9-44D3-91C2-8814CE1EF1E9}" srcOrd="0" destOrd="0" presId="urn:microsoft.com/office/officeart/2008/layout/CircularPictureCallout"/>
    <dgm:cxn modelId="{C93BA263-FBD1-414B-9030-C9513D647FE0}" type="presOf" srcId="{B5C0B2FB-77D1-43B5-AC47-EBF6D31315F6}" destId="{6AE5439B-8436-4FD1-9635-8BAA6EB19DEE}" srcOrd="0" destOrd="0" presId="urn:microsoft.com/office/officeart/2008/layout/CircularPictureCallout"/>
    <dgm:cxn modelId="{3A540812-CCF9-C74F-B061-BA4D5E6086B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C621C1E-3340-8D48-B4CF-43C40A9DA933}" type="presParOf" srcId="{6AE5439B-8436-4FD1-9635-8BAA6EB19DEE}" destId="{950978B9-0511-427D-B2E7-7C3DFC12B3BA}" srcOrd="0" destOrd="0" presId="urn:microsoft.com/office/officeart/2008/layout/CircularPictureCallout"/>
    <dgm:cxn modelId="{3240684E-C3E3-064E-AE76-9233C406463D}" type="presParOf" srcId="{950978B9-0511-427D-B2E7-7C3DFC12B3BA}" destId="{B2605915-65ED-4D21-8E6E-6CA0E33282E5}" srcOrd="0" destOrd="0" presId="urn:microsoft.com/office/officeart/2008/layout/CircularPictureCallout"/>
    <dgm:cxn modelId="{19C1ED4C-F581-E649-9D35-FF51A7CDEF4F}" type="presParOf" srcId="{B2605915-65ED-4D21-8E6E-6CA0E33282E5}" destId="{D4EFBD8C-1BD9-44D3-91C2-8814CE1EF1E9}" srcOrd="0" destOrd="0" presId="urn:microsoft.com/office/officeart/2008/layout/CircularPictureCallout"/>
    <dgm:cxn modelId="{6C65CF21-D91A-5647-AEDE-4B54A465EA9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8728C05-DA0F-304A-80B5-B2967ACBA985}" type="presOf" srcId="{46AB99D6-83BC-4C8D-8A5C-033EDB4E386F}" destId="{79D7CEDB-8104-4451-ACE4-9C54728C8F31}" srcOrd="0" destOrd="0" presId="urn:microsoft.com/office/officeart/2008/layout/CircularPictureCallout"/>
    <dgm:cxn modelId="{F1E4A1C8-83E9-9949-A4FA-5B8E64F3AB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50986DD-A8D0-634F-988A-50673EC063E3}" type="presOf" srcId="{C0281889-47E3-4FCF-B048-44D1E229A3C4}" destId="{46D36D89-423D-4446-B477-AB475692CC3D}" srcOrd="0" destOrd="0" presId="urn:microsoft.com/office/officeart/2008/layout/CircularPictureCallout"/>
    <dgm:cxn modelId="{7BB38F21-61E2-814A-8055-4DA4DDEBFA41}" type="presParOf" srcId="{62FCCB03-E374-451D-98F2-5D828F934070}" destId="{8ADE9732-7F45-49AD-A367-88683D9353B9}" srcOrd="0" destOrd="0" presId="urn:microsoft.com/office/officeart/2008/layout/CircularPictureCallout"/>
    <dgm:cxn modelId="{92D4448B-00CB-8547-AF05-FDCE6AA9341B}" type="presParOf" srcId="{8ADE9732-7F45-49AD-A367-88683D9353B9}" destId="{FC274685-C9F5-4094-86C4-B75E27DE907C}" srcOrd="0" destOrd="0" presId="urn:microsoft.com/office/officeart/2008/layout/CircularPictureCallout"/>
    <dgm:cxn modelId="{570CD3FA-8CF7-A24F-9D2C-A92D15A27F5B}" type="presParOf" srcId="{FC274685-C9F5-4094-86C4-B75E27DE907C}" destId="{46D36D89-423D-4446-B477-AB475692CC3D}" srcOrd="0" destOrd="0" presId="urn:microsoft.com/office/officeart/2008/layout/CircularPictureCallout"/>
    <dgm:cxn modelId="{8469514F-B22E-FA45-901E-E488D0F1B60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EABE0CA-5A49-A446-9A10-F2A8C6EA9379}"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C264944-FF26-D84F-843F-500C3B1ADF93}"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B0CAF4C-DAF8-924C-89A8-22393053AE7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E86C72B-3BAA-544A-B6A5-7A4CE0B49F25}" type="presOf" srcId="{918E8141-8B4B-4731-A817-C6B047531EC7}" destId="{94406756-AAED-4952-B734-D5E78ADCB029}"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46084E8-AF85-7249-A958-AEF234C76B81}" type="presOf" srcId="{46AB99D6-83BC-4C8D-8A5C-033EDB4E386F}" destId="{79D7CEDB-8104-4451-ACE4-9C54728C8F31}" srcOrd="0" destOrd="0" presId="urn:microsoft.com/office/officeart/2008/layout/CircularPictureCallout"/>
    <dgm:cxn modelId="{49DD1EC5-E6C4-C247-9835-C6106FB077B3}" type="presOf" srcId="{C0281889-47E3-4FCF-B048-44D1E229A3C4}" destId="{46D36D89-423D-4446-B477-AB475692CC3D}"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08EE619-35BE-2D44-9D2F-50E8F0ABB20C}" type="presOf" srcId="{918E8141-8B4B-4731-A817-C6B047531EC7}" destId="{94406756-AAED-4952-B734-D5E78ADCB029}"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CCB7FB2C-93C1-2A49-BE8A-4A18DFE2EEC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0305F96-32F8-784A-9BC2-8F9869B96E26}" type="presOf" srcId="{C0281889-47E3-4FCF-B048-44D1E229A3C4}" destId="{46D36D89-423D-4446-B477-AB475692CC3D}"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73DA4F2-66BA-CB4E-ADCA-21C58ED8566E}" type="presOf" srcId="{471EA7B6-4D84-4F6D-818A-CE146920DA27}" destId="{F65DC68E-F7A5-4F7E-9236-6CA8F3ACDF82}" srcOrd="0" destOrd="0" presId="urn:microsoft.com/office/officeart/2008/layout/CircularPictureCallout"/>
    <dgm:cxn modelId="{694FE9E1-CCAD-3445-9690-4FEB476603A6}" type="presOf" srcId="{47C348FE-1FAD-4F31-ADE0-A8D4B06FAA3C}" destId="{8D4F6EED-8521-4E37-8810-77EE6E3F5B89}"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B83481B-EF1D-EC42-BD38-3A48AC87AF2B}" type="presOf" srcId="{918E8141-8B4B-4731-A817-C6B047531EC7}" destId="{94406756-AAED-4952-B734-D5E78ADCB029}"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D04617F6-158A-E046-BE17-99219CBC7A66}" type="presOf" srcId="{0EBD0570-87DE-48D4-9B05-D47A4E390D1E}" destId="{D4EFBD8C-1BD9-44D3-91C2-8814CE1EF1E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FCCA202-DEEB-214E-B6F1-20A93CF72BEE}" type="presOf" srcId="{918E8141-8B4B-4731-A817-C6B047531EC7}" destId="{94406756-AAED-4952-B734-D5E78ADCB02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C2CC8E45-1ED4-704B-B0F6-CF87B89696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D2FCBFAA-1031-A648-AFE5-9F6569D9EB62}" type="presOf" srcId="{47C348FE-1FAD-4F31-ADE0-A8D4B06FAA3C}" destId="{8D4F6EED-8521-4E37-8810-77EE6E3F5B89}" srcOrd="0" destOrd="0" presId="urn:microsoft.com/office/officeart/2008/layout/CircularPictureCallout"/>
    <dgm:cxn modelId="{17F195E9-4545-8E4A-A978-75B7B0DFC31E}" type="presOf" srcId="{471EA7B6-4D84-4F6D-818A-CE146920DA27}" destId="{F65DC68E-F7A5-4F7E-9236-6CA8F3ACDF82}" srcOrd="0" destOrd="0" presId="urn:microsoft.com/office/officeart/2008/layout/CircularPictureCallout"/>
    <dgm:cxn modelId="{F7E540C5-F7A7-4049-8D0E-7556090870A3}" type="presParOf" srcId="{B90A6B99-15DE-4F71-BD33-9274A6D58730}" destId="{EA1AC1E5-CFBF-4BBA-AE64-805ACE736B05}" srcOrd="0" destOrd="0" presId="urn:microsoft.com/office/officeart/2008/layout/CircularPictureCallout"/>
    <dgm:cxn modelId="{07770C8A-75CA-B647-82E7-FA9313EF690F}" type="presParOf" srcId="{EA1AC1E5-CFBF-4BBA-AE64-805ACE736B05}" destId="{56BC542D-8DBB-46FD-A041-B4B308B06E2A}" srcOrd="0" destOrd="0" presId="urn:microsoft.com/office/officeart/2008/layout/CircularPictureCallout"/>
    <dgm:cxn modelId="{9FDF4FD9-3327-9641-A829-16929742190D}" type="presParOf" srcId="{56BC542D-8DBB-46FD-A041-B4B308B06E2A}" destId="{F65DC68E-F7A5-4F7E-9236-6CA8F3ACDF82}" srcOrd="0" destOrd="0" presId="urn:microsoft.com/office/officeart/2008/layout/CircularPictureCallout"/>
    <dgm:cxn modelId="{321560A9-2F05-1946-AEB0-78507C2ED1C9}"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6E31E3FC-8423-C543-ACCF-1C63ACB1B9E7}" type="presOf" srcId="{CE7E0F03-BAEE-4A08-BFB5-9B8E63E586FF}" destId="{051F52C1-6139-409E-8641-EB8734128EA4}" srcOrd="0" destOrd="0" presId="urn:microsoft.com/office/officeart/2008/layout/CircularPictureCallout"/>
    <dgm:cxn modelId="{38EB6893-CFF2-A549-A72C-510AC1216B41}" type="presOf" srcId="{9830AC34-8BEB-44A5-B545-497E7C2B9546}" destId="{7B7E01F2-483A-4155-B3BF-14C3DB5E76A6}" srcOrd="0" destOrd="0" presId="urn:microsoft.com/office/officeart/2008/layout/CircularPictureCallout"/>
    <dgm:cxn modelId="{15C343F4-C6D9-974A-A1A2-6943ACD06F25}" type="presOf" srcId="{6047CC94-F81B-4DAA-BAD4-3A07003B6418}" destId="{306AFE9D-CCA1-4A93-9691-FC978F9CE9A1}" srcOrd="0" destOrd="0" presId="urn:microsoft.com/office/officeart/2008/layout/CircularPictureCallout"/>
    <dgm:cxn modelId="{9736005A-8214-B341-B411-16F0B341F307}" type="presParOf" srcId="{051F52C1-6139-409E-8641-EB8734128EA4}" destId="{89DA9132-4571-4405-8C90-186411EA8AD8}" srcOrd="0" destOrd="0" presId="urn:microsoft.com/office/officeart/2008/layout/CircularPictureCallout"/>
    <dgm:cxn modelId="{25A01621-666A-244F-954B-EA28DCB3ED54}" type="presParOf" srcId="{89DA9132-4571-4405-8C90-186411EA8AD8}" destId="{04D635B6-8F99-42A1-AE01-BA1F581CA3CC}" srcOrd="0" destOrd="0" presId="urn:microsoft.com/office/officeart/2008/layout/CircularPictureCallout"/>
    <dgm:cxn modelId="{0890B7F3-1EE4-F748-B9CC-727F8714917B}" type="presParOf" srcId="{04D635B6-8F99-42A1-AE01-BA1F581CA3CC}" destId="{306AFE9D-CCA1-4A93-9691-FC978F9CE9A1}" srcOrd="0" destOrd="0" presId="urn:microsoft.com/office/officeart/2008/layout/CircularPictureCallout"/>
    <dgm:cxn modelId="{6DFA2917-4DDC-2643-AFCE-71350E5A7B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300" y="211094"/>
          <a:ext cx="729104" cy="7291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8980" y="587452"/>
          <a:ext cx="243745" cy="12568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58980" y="587452"/>
        <a:ext cx="243745" cy="12568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1" y="196709"/>
          <a:ext cx="695166" cy="69516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25" y="555549"/>
          <a:ext cx="232400" cy="11983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46925" y="555549"/>
        <a:ext cx="232400" cy="11983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12/27/2015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12/27/2015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1716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748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16</a:t>
            </a:fld>
            <a:endParaRPr lang="en-GB">
              <a:solidFill>
                <a:prstClr val="black"/>
              </a:solidFill>
              <a:latin typeface="Calibri" panose="020F0502020204030204"/>
            </a:endParaRPr>
          </a:p>
        </p:txBody>
      </p:sp>
    </p:spTree>
    <p:extLst>
      <p:ext uri="{BB962C8B-B14F-4D97-AF65-F5344CB8AC3E}">
        <p14:creationId xmlns:p14="http://schemas.microsoft.com/office/powerpoint/2010/main" val="768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17</a:t>
            </a:fld>
            <a:endParaRPr lang="en-GB">
              <a:solidFill>
                <a:prstClr val="black"/>
              </a:solidFill>
              <a:latin typeface="Calibri" panose="020F0502020204030204"/>
            </a:endParaRPr>
          </a:p>
        </p:txBody>
      </p:sp>
    </p:spTree>
    <p:extLst>
      <p:ext uri="{BB962C8B-B14F-4D97-AF65-F5344CB8AC3E}">
        <p14:creationId xmlns:p14="http://schemas.microsoft.com/office/powerpoint/2010/main" val="71184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937370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642548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22</a:t>
            </a:fld>
            <a:endParaRPr lang="en-GB">
              <a:solidFill>
                <a:prstClr val="black"/>
              </a:solidFill>
              <a:latin typeface="Calibri" panose="020F0502020204030204"/>
            </a:endParaRPr>
          </a:p>
        </p:txBody>
      </p:sp>
    </p:spTree>
    <p:extLst>
      <p:ext uri="{BB962C8B-B14F-4D97-AF65-F5344CB8AC3E}">
        <p14:creationId xmlns:p14="http://schemas.microsoft.com/office/powerpoint/2010/main" val="26015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82427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24</a:t>
            </a:fld>
            <a:endParaRPr lang="en-GB">
              <a:solidFill>
                <a:prstClr val="black"/>
              </a:solidFill>
              <a:latin typeface="Calibri" panose="020F0502020204030204"/>
            </a:endParaRPr>
          </a:p>
        </p:txBody>
      </p:sp>
    </p:spTree>
    <p:extLst>
      <p:ext uri="{BB962C8B-B14F-4D97-AF65-F5344CB8AC3E}">
        <p14:creationId xmlns:p14="http://schemas.microsoft.com/office/powerpoint/2010/main" val="2025187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5095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146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26</a:t>
            </a:fld>
            <a:endParaRPr lang="en-GB">
              <a:solidFill>
                <a:prstClr val="black"/>
              </a:solidFill>
              <a:latin typeface="Calibri" panose="020F0502020204030204"/>
            </a:endParaRPr>
          </a:p>
        </p:txBody>
      </p:sp>
    </p:spTree>
    <p:extLst>
      <p:ext uri="{BB962C8B-B14F-4D97-AF65-F5344CB8AC3E}">
        <p14:creationId xmlns:p14="http://schemas.microsoft.com/office/powerpoint/2010/main" val="1704365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638422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28</a:t>
            </a:fld>
            <a:endParaRPr lang="en-GB">
              <a:solidFill>
                <a:prstClr val="black"/>
              </a:solidFill>
              <a:latin typeface="Calibri" panose="020F0502020204030204"/>
            </a:endParaRPr>
          </a:p>
        </p:txBody>
      </p:sp>
    </p:spTree>
    <p:extLst>
      <p:ext uri="{BB962C8B-B14F-4D97-AF65-F5344CB8AC3E}">
        <p14:creationId xmlns:p14="http://schemas.microsoft.com/office/powerpoint/2010/main" val="1953443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69755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30</a:t>
            </a:fld>
            <a:endParaRPr lang="en-GB">
              <a:solidFill>
                <a:prstClr val="black"/>
              </a:solidFill>
              <a:latin typeface="Calibri" panose="020F0502020204030204"/>
            </a:endParaRPr>
          </a:p>
        </p:txBody>
      </p:sp>
    </p:spTree>
    <p:extLst>
      <p:ext uri="{BB962C8B-B14F-4D97-AF65-F5344CB8AC3E}">
        <p14:creationId xmlns:p14="http://schemas.microsoft.com/office/powerpoint/2010/main" val="349517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856669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32</a:t>
            </a:fld>
            <a:endParaRPr lang="en-GB">
              <a:solidFill>
                <a:prstClr val="black"/>
              </a:solidFill>
              <a:latin typeface="Calibri" panose="020F0502020204030204"/>
            </a:endParaRPr>
          </a:p>
        </p:txBody>
      </p:sp>
    </p:spTree>
    <p:extLst>
      <p:ext uri="{BB962C8B-B14F-4D97-AF65-F5344CB8AC3E}">
        <p14:creationId xmlns:p14="http://schemas.microsoft.com/office/powerpoint/2010/main" val="995706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065103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34</a:t>
            </a:fld>
            <a:endParaRPr lang="en-GB">
              <a:solidFill>
                <a:prstClr val="black"/>
              </a:solidFill>
              <a:latin typeface="Calibri" panose="020F0502020204030204"/>
            </a:endParaRPr>
          </a:p>
        </p:txBody>
      </p:sp>
    </p:spTree>
    <p:extLst>
      <p:ext uri="{BB962C8B-B14F-4D97-AF65-F5344CB8AC3E}">
        <p14:creationId xmlns:p14="http://schemas.microsoft.com/office/powerpoint/2010/main" val="387451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62402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36</a:t>
            </a:fld>
            <a:endParaRPr lang="en-GB">
              <a:solidFill>
                <a:prstClr val="black"/>
              </a:solidFill>
              <a:latin typeface="Calibri" panose="020F0502020204030204"/>
            </a:endParaRPr>
          </a:p>
        </p:txBody>
      </p:sp>
    </p:spTree>
    <p:extLst>
      <p:ext uri="{BB962C8B-B14F-4D97-AF65-F5344CB8AC3E}">
        <p14:creationId xmlns:p14="http://schemas.microsoft.com/office/powerpoint/2010/main" val="296864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37</a:t>
            </a:fld>
            <a:endParaRPr lang="en-GB">
              <a:solidFill>
                <a:prstClr val="black"/>
              </a:solidFill>
              <a:latin typeface="Calibri" panose="020F0502020204030204"/>
            </a:endParaRPr>
          </a:p>
        </p:txBody>
      </p:sp>
    </p:spTree>
    <p:extLst>
      <p:ext uri="{BB962C8B-B14F-4D97-AF65-F5344CB8AC3E}">
        <p14:creationId xmlns:p14="http://schemas.microsoft.com/office/powerpoint/2010/main" val="697517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https://graph.microsoft.com/</a:t>
            </a:r>
            <a:r>
              <a:rPr lang="en-US" sz="900" dirty="0" smtClean="0"/>
              <a:t>v1.0</a:t>
            </a:r>
            <a:r>
              <a:rPr lang="en-US" dirty="0" smtClean="0"/>
              <a:t>/me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/me/manager</a:t>
            </a:r>
          </a:p>
          <a:p>
            <a:r>
              <a:rPr lang="en-US" dirty="0" smtClean="0"/>
              <a:t>https://graph.microsoft.com/</a:t>
            </a:r>
            <a:r>
              <a:rPr lang="en-US" sz="900" dirty="0" smtClean="0"/>
              <a:t>v1.0</a:t>
            </a:r>
            <a:r>
              <a:rPr lang="en-US" dirty="0" smtClean="0"/>
              <a:t>/me/messages</a:t>
            </a:r>
          </a:p>
          <a:p>
            <a:r>
              <a:rPr lang="en-US" dirty="0" smtClean="0"/>
              <a:t>https://graph.microsoft.com/</a:t>
            </a:r>
            <a:r>
              <a:rPr lang="en-US" sz="900" dirty="0" smtClean="0"/>
              <a:t>v1.0</a:t>
            </a:r>
            <a:r>
              <a:rPr lang="en-US" dirty="0" smtClean="0"/>
              <a:t>/me/events</a:t>
            </a:r>
          </a:p>
          <a:p>
            <a:r>
              <a:rPr lang="en-US" dirty="0" smtClean="0"/>
              <a:t>https://graph.microsoft.com/</a:t>
            </a:r>
            <a:r>
              <a:rPr lang="en-US" sz="900" dirty="0" smtClean="0"/>
              <a:t>v1.0</a:t>
            </a:r>
            <a:r>
              <a:rPr lang="en-US" dirty="0" smtClean="0"/>
              <a:t>/me/drive/root/children</a:t>
            </a:r>
          </a:p>
          <a:p>
            <a:r>
              <a:rPr lang="en-US" dirty="0" smtClean="0"/>
              <a:t>https://graph.microsoft.com/</a:t>
            </a:r>
            <a:r>
              <a:rPr lang="en-US" sz="900" dirty="0" smtClean="0"/>
              <a:t>v1.0</a:t>
            </a:r>
            <a:r>
              <a:rPr lang="en-US" dirty="0" smtClean="0"/>
              <a:t>/me/drive/items/{id}/createdbyuser/manager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/me/drive/items/{id}/createdbyuser/manager/?$whatif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/me/joinedgroups/{id}/drive/root/children</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/me/joinedgroups/{id}/conversations</a:t>
            </a:r>
          </a:p>
        </p:txBody>
      </p:sp>
      <p:sp>
        <p:nvSpPr>
          <p:cNvPr id="4" name="Date Placeholder 3"/>
          <p:cNvSpPr>
            <a:spLocks noGrp="1"/>
          </p:cNvSpPr>
          <p:nvPr>
            <p:ph type="dt" idx="10"/>
          </p:nvPr>
        </p:nvSpPr>
        <p:spPr/>
        <p:txBody>
          <a:bodyPr/>
          <a:lstStyle/>
          <a:p>
            <a:fld id="{8AF3DA24-C99A-4461-8AF9-F3AABAD7E59C}" type="datetime1">
              <a:rPr lang="en-US" smtClean="0"/>
              <a:t>12/27/2015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5714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42</a:t>
            </a:fld>
            <a:endParaRPr lang="en-GB">
              <a:solidFill>
                <a:prstClr val="black"/>
              </a:solidFill>
              <a:latin typeface="Calibri" panose="020F0502020204030204"/>
            </a:endParaRPr>
          </a:p>
        </p:txBody>
      </p:sp>
    </p:spTree>
    <p:extLst>
      <p:ext uri="{BB962C8B-B14F-4D97-AF65-F5344CB8AC3E}">
        <p14:creationId xmlns:p14="http://schemas.microsoft.com/office/powerpoint/2010/main" val="1884661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12/27/2015 7:35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8936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11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17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t>
            </a:r>
            <a:r>
              <a:rPr lang="en-US" baseline="0" dirty="0" smtClean="0"/>
              <a:t> raw flow from Fiddler with the following details:</a:t>
            </a:r>
          </a:p>
          <a:p>
            <a:endParaRPr lang="en-US" baseline="0" dirty="0" smtClean="0"/>
          </a:p>
          <a:p>
            <a:r>
              <a:rPr lang="en-US" dirty="0" smtClean="0"/>
              <a:t>ADD-IN INFORMATION</a:t>
            </a:r>
          </a:p>
          <a:p>
            <a:r>
              <a:rPr lang="en-US" dirty="0" smtClean="0"/>
              <a:t>CID: {paste your client id here}</a:t>
            </a:r>
          </a:p>
          <a:p>
            <a:r>
              <a:rPr lang="en-US" dirty="0" smtClean="0"/>
              <a:t>PWD: {paste your client secret}</a:t>
            </a:r>
          </a:p>
          <a:p>
            <a:r>
              <a:rPr lang="en-US" dirty="0" smtClean="0"/>
              <a:t>REPLY: {paste your reply </a:t>
            </a:r>
            <a:r>
              <a:rPr lang="en-US" dirty="0" err="1" smtClean="0"/>
              <a:t>url</a:t>
            </a:r>
            <a:r>
              <a:rPr lang="en-US" dirty="0" smtClean="0"/>
              <a:t> here}</a:t>
            </a:r>
          </a:p>
          <a:p>
            <a:endParaRPr lang="en-US" dirty="0" smtClean="0"/>
          </a:p>
          <a:p>
            <a:r>
              <a:rPr lang="en-US" dirty="0" smtClean="0"/>
              <a:t>PART 1</a:t>
            </a:r>
          </a:p>
          <a:p>
            <a:r>
              <a:rPr lang="en-US" dirty="0" smtClean="0"/>
              <a:t>https://login.microsoftonline.com/common/oauth2/authorize</a:t>
            </a:r>
          </a:p>
          <a:p>
            <a:r>
              <a:rPr lang="en-US" dirty="0" smtClean="0"/>
              <a:t>?</a:t>
            </a:r>
            <a:r>
              <a:rPr lang="en-US" dirty="0" err="1" smtClean="0"/>
              <a:t>client_id</a:t>
            </a:r>
            <a:r>
              <a:rPr lang="en-US" dirty="0" smtClean="0"/>
              <a:t>={paste your client id here}</a:t>
            </a:r>
          </a:p>
          <a:p>
            <a:r>
              <a:rPr lang="en-US" dirty="0" smtClean="0"/>
              <a:t>&amp;resource={enter your resource}</a:t>
            </a:r>
          </a:p>
          <a:p>
            <a:r>
              <a:rPr lang="en-US" dirty="0" smtClean="0"/>
              <a:t>&amp;</a:t>
            </a:r>
            <a:r>
              <a:rPr lang="en-US" dirty="0" err="1" smtClean="0"/>
              <a:t>redirect_uri</a:t>
            </a:r>
            <a:r>
              <a:rPr lang="en-US" dirty="0" smtClean="0"/>
              <a:t>={paste your reply </a:t>
            </a:r>
            <a:r>
              <a:rPr lang="en-US" dirty="0" err="1" smtClean="0"/>
              <a:t>url</a:t>
            </a:r>
            <a:r>
              <a:rPr lang="en-US" dirty="0" smtClean="0"/>
              <a:t> here}</a:t>
            </a:r>
          </a:p>
          <a:p>
            <a:r>
              <a:rPr lang="en-US" dirty="0" smtClean="0"/>
              <a:t>&amp;</a:t>
            </a:r>
            <a:r>
              <a:rPr lang="en-US" dirty="0" err="1" smtClean="0"/>
              <a:t>response_type</a:t>
            </a:r>
            <a:r>
              <a:rPr lang="en-US" dirty="0" smtClean="0"/>
              <a:t>=code</a:t>
            </a:r>
          </a:p>
          <a:p>
            <a:endParaRPr lang="en-US" dirty="0" smtClean="0"/>
          </a:p>
          <a:p>
            <a:r>
              <a:rPr lang="en-US" dirty="0" smtClean="0"/>
              <a:t>PART 2</a:t>
            </a:r>
          </a:p>
          <a:p>
            <a:r>
              <a:rPr lang="en-US" dirty="0" smtClean="0"/>
              <a:t>https://login.microsoftonline.com/common/oauth2/token</a:t>
            </a:r>
          </a:p>
          <a:p>
            <a:endParaRPr lang="en-US" dirty="0" smtClean="0"/>
          </a:p>
          <a:p>
            <a:r>
              <a:rPr lang="en-US" dirty="0" err="1" smtClean="0"/>
              <a:t>grant_type</a:t>
            </a:r>
            <a:r>
              <a:rPr lang="en-US" dirty="0" smtClean="0"/>
              <a:t>=</a:t>
            </a:r>
            <a:r>
              <a:rPr lang="en-US" dirty="0" err="1" smtClean="0"/>
              <a:t>authorization_code</a:t>
            </a:r>
            <a:endParaRPr lang="en-US" dirty="0" smtClean="0"/>
          </a:p>
          <a:p>
            <a:r>
              <a:rPr lang="en-US" dirty="0" smtClean="0"/>
              <a:t>&amp;</a:t>
            </a:r>
            <a:r>
              <a:rPr lang="en-US" dirty="0" err="1" smtClean="0"/>
              <a:t>redirect_uri</a:t>
            </a:r>
            <a:r>
              <a:rPr lang="en-US" dirty="0" smtClean="0"/>
              <a:t>={paste your reply </a:t>
            </a:r>
            <a:r>
              <a:rPr lang="en-US" dirty="0" err="1" smtClean="0"/>
              <a:t>url</a:t>
            </a:r>
            <a:r>
              <a:rPr lang="en-US" dirty="0" smtClean="0"/>
              <a:t>}</a:t>
            </a:r>
          </a:p>
          <a:p>
            <a:r>
              <a:rPr lang="en-US" dirty="0" smtClean="0"/>
              <a:t>&amp;</a:t>
            </a:r>
            <a:r>
              <a:rPr lang="en-US" dirty="0" err="1" smtClean="0"/>
              <a:t>client_id</a:t>
            </a:r>
            <a:r>
              <a:rPr lang="en-US" dirty="0" smtClean="0"/>
              <a:t>={paste your client id}</a:t>
            </a:r>
          </a:p>
          <a:p>
            <a:r>
              <a:rPr lang="en-US" dirty="0" smtClean="0"/>
              <a:t>&amp;</a:t>
            </a:r>
            <a:r>
              <a:rPr lang="en-US" dirty="0" err="1" smtClean="0"/>
              <a:t>client_secret</a:t>
            </a:r>
            <a:r>
              <a:rPr lang="en-US" dirty="0" smtClean="0"/>
              <a:t>={paste your client secret}</a:t>
            </a:r>
          </a:p>
          <a:p>
            <a:r>
              <a:rPr lang="en-US" dirty="0" smtClean="0"/>
              <a:t>&amp;code={paste authorization code from previous step}</a:t>
            </a:r>
          </a:p>
          <a:p>
            <a:r>
              <a:rPr lang="en-US" dirty="0" smtClean="0"/>
              <a:t>&amp;resource={enter your resource}</a:t>
            </a:r>
          </a:p>
          <a:p>
            <a:endParaRPr lang="en-US" dirty="0" smtClean="0"/>
          </a:p>
          <a:p>
            <a:r>
              <a:rPr lang="en-US" dirty="0" smtClean="0"/>
              <a:t>Content-Type: application/x-www-form-</a:t>
            </a:r>
            <a:r>
              <a:rPr lang="en-US" dirty="0" err="1" smtClean="0"/>
              <a:t>urlencoded</a:t>
            </a:r>
            <a:endParaRPr lang="en-US" dirty="0" smtClean="0"/>
          </a:p>
          <a:p>
            <a:endParaRPr lang="en-US" dirty="0" smtClean="0"/>
          </a:p>
          <a:p>
            <a:r>
              <a:rPr lang="en-US" dirty="0" smtClean="0"/>
              <a:t>PART 3</a:t>
            </a:r>
          </a:p>
          <a:p>
            <a:r>
              <a:rPr lang="en-US" dirty="0" smtClean="0"/>
              <a:t>https://outlook.office365.com/api/v1.0/me/messages</a:t>
            </a:r>
          </a:p>
          <a:p>
            <a:endParaRPr lang="en-US" dirty="0" smtClean="0"/>
          </a:p>
          <a:p>
            <a:r>
              <a:rPr lang="en-US" dirty="0" err="1" smtClean="0"/>
              <a:t>Accept:application</a:t>
            </a:r>
            <a:r>
              <a:rPr lang="en-US" dirty="0" smtClean="0"/>
              <a:t>/</a:t>
            </a:r>
            <a:r>
              <a:rPr lang="en-US" dirty="0" err="1" smtClean="0"/>
              <a:t>json</a:t>
            </a:r>
            <a:endParaRPr lang="en-US" dirty="0" smtClean="0"/>
          </a:p>
          <a:p>
            <a:r>
              <a:rPr lang="en-US" dirty="0" smtClean="0"/>
              <a:t>Authorization: Bearer {paste your access token}</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3785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9</a:t>
            </a:fld>
            <a:endParaRPr lang="en-GB">
              <a:solidFill>
                <a:prstClr val="black"/>
              </a:solidFill>
              <a:latin typeface="Calibri" panose="020F0502020204030204"/>
            </a:endParaRPr>
          </a:p>
        </p:txBody>
      </p:sp>
    </p:spTree>
    <p:extLst>
      <p:ext uri="{BB962C8B-B14F-4D97-AF65-F5344CB8AC3E}">
        <p14:creationId xmlns:p14="http://schemas.microsoft.com/office/powerpoint/2010/main" val="1782436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10</a:t>
            </a:fld>
            <a:endParaRPr lang="en-GB">
              <a:solidFill>
                <a:prstClr val="black"/>
              </a:solidFill>
              <a:latin typeface="Calibri" panose="020F0502020204030204"/>
            </a:endParaRPr>
          </a:p>
        </p:txBody>
      </p:sp>
    </p:spTree>
    <p:extLst>
      <p:ext uri="{BB962C8B-B14F-4D97-AF65-F5344CB8AC3E}">
        <p14:creationId xmlns:p14="http://schemas.microsoft.com/office/powerpoint/2010/main" val="355211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82292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12</a:t>
            </a:fld>
            <a:endParaRPr lang="en-GB">
              <a:solidFill>
                <a:prstClr val="black"/>
              </a:solidFill>
              <a:latin typeface="Calibri" panose="020F0502020204030204"/>
            </a:endParaRPr>
          </a:p>
        </p:txBody>
      </p:sp>
    </p:spTree>
    <p:extLst>
      <p:ext uri="{BB962C8B-B14F-4D97-AF65-F5344CB8AC3E}">
        <p14:creationId xmlns:p14="http://schemas.microsoft.com/office/powerpoint/2010/main" val="2201927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1013848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769638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694767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09776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85274621"/>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88048495"/>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43730838"/>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2401663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17521631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01941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249369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855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934342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28885703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005582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031299564"/>
      </p:ext>
    </p:extLst>
  </p:cSld>
  <p:clrMapOvr>
    <a:masterClrMapping/>
  </p:clrMapOvr>
  <p:transition>
    <p:fade/>
  </p:transition>
  <p:timing>
    <p:tnLst>
      <p:par>
        <p:cTn id="1" dur="indefinite" restart="never" nodeType="tmRoot"/>
      </p:par>
    </p:tnLst>
  </p:timing>
  <p:hf hdr="0"/>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7749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3033047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424081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300053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555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333044"/>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005"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14005"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05"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1400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71303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038"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14038"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38"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14038"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419031"/>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7120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38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00" b="0" i="0" u="none" strike="noStrike" kern="1200" cap="none" spc="0" normalizeH="0" baseline="0" noProof="0" smtClean="0">
                <a:ln>
                  <a:noFill/>
                </a:ln>
                <a:gradFill>
                  <a:gsLst>
                    <a:gs pos="100000">
                      <a:srgbClr val="797A7D"/>
                    </a:gs>
                    <a:gs pos="0">
                      <a:srgbClr val="797A7D"/>
                    </a:gs>
                  </a:gsLst>
                  <a:lin ang="5400000" scaled="0"/>
                </a:gradFill>
                <a:effectLst/>
                <a:uLnTx/>
                <a:uFillTx/>
                <a:latin typeface="Calibri" panose="020F0502020204030204"/>
                <a:ea typeface="+mn-ea"/>
                <a:cs typeface="+mn-cs"/>
              </a:rPr>
              <a:pPr marL="0" marR="0" lvl="0" indent="0" algn="r" defTabSz="91382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gradFill>
                <a:gsLst>
                  <a:gs pos="100000">
                    <a:srgbClr val="797A7D"/>
                  </a:gs>
                  <a:gs pos="0">
                    <a:srgbClr val="797A7D"/>
                  </a:gs>
                </a:gsLst>
                <a:lin ang="5400000" scaled="0"/>
              </a:gradFill>
              <a:effectLst/>
              <a:uLnTx/>
              <a:uFillTx/>
              <a:latin typeface="Calibri" panose="020F0502020204030204"/>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240752738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39372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97820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5250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3662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819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86947012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227585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91705873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57699498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133343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3382695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0114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775984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0634353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1739187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7221632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2613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428580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64050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228236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583577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637990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93174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0809648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7868332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28183274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2755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583739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52252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603047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96496304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103958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56776291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5222726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910200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9032624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2.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4.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image" Target="../media/image12.png"/><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5.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image" Target="../media/image12.png"/><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88" r:id="rId23"/>
    <p:sldLayoutId id="2147484189" r:id="rId24"/>
    <p:sldLayoutId id="2147484191"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0"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5261191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390351931"/>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7021271"/>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 id="2147484233" r:id="rId19"/>
    <p:sldLayoutId id="2147484234" r:id="rId20"/>
    <p:sldLayoutId id="2147484235" r:id="rId21"/>
    <p:sldLayoutId id="2147484236" r:id="rId22"/>
    <p:sldLayoutId id="2147484237" r:id="rId23"/>
    <p:sldLayoutId id="2147484238" r:id="rId24"/>
    <p:sldLayoutId id="2147484239" r:id="rId25"/>
    <p:sldLayoutId id="2147484240"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12/27/2015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702403202"/>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Lst>
  <p:transition>
    <p:fade/>
  </p:transition>
  <p:timing>
    <p:tnLst>
      <p:par>
        <p:cTn id="1" dur="indefinite" restart="never" nodeType="tmRoot"/>
      </p:par>
    </p:tnLst>
  </p:timing>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notesSlide" Target="../notesSlides/notesSlide6.xml"/><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33" Type="http://schemas.microsoft.com/office/2007/relationships/diagramDrawing" Target="../diagrams/drawing12.xml"/><Relationship Id="rId2" Type="http://schemas.openxmlformats.org/officeDocument/2006/relationships/slideLayout" Target="../slideLayouts/slideLayout17.xml"/><Relationship Id="rId16" Type="http://schemas.openxmlformats.org/officeDocument/2006/relationships/diagramQuickStyle" Target="../diagrams/quickStyle9.xml"/><Relationship Id="rId20" Type="http://schemas.openxmlformats.org/officeDocument/2006/relationships/diagramLayout" Target="../diagrams/layout10.xml"/><Relationship Id="rId29" Type="http://schemas.openxmlformats.org/officeDocument/2006/relationships/diagramData" Target="../diagrams/data12.xml"/><Relationship Id="rId1" Type="http://schemas.openxmlformats.org/officeDocument/2006/relationships/tags" Target="../tags/tag2.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32" Type="http://schemas.openxmlformats.org/officeDocument/2006/relationships/diagramColors" Target="../diagrams/colors12.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31" Type="http://schemas.openxmlformats.org/officeDocument/2006/relationships/diagramQuickStyle" Target="../diagrams/quickStyle12.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 Id="rId30" Type="http://schemas.openxmlformats.org/officeDocument/2006/relationships/diagramLayout" Target="../diagrams/layout12.xml"/><Relationship Id="rId8" Type="http://schemas.microsoft.com/office/2007/relationships/diagramDrawing" Target="../diagrams/drawing7.xml"/></Relationships>
</file>

<file path=ppt/slides/_rels/slide11.xml.rels><?xml version="1.0" encoding="UTF-8" standalone="yes"?>
<Relationships xmlns="http://schemas.openxmlformats.org/package/2006/relationships"><Relationship Id="rId13" Type="http://schemas.microsoft.com/office/2007/relationships/diagramDrawing" Target="../diagrams/drawing14.xml"/><Relationship Id="rId18" Type="http://schemas.microsoft.com/office/2007/relationships/diagramDrawing" Target="../diagrams/drawing15.xml"/><Relationship Id="rId26" Type="http://schemas.openxmlformats.org/officeDocument/2006/relationships/diagramQuickStyle" Target="../diagrams/quickStyle17.xml"/><Relationship Id="rId3" Type="http://schemas.openxmlformats.org/officeDocument/2006/relationships/notesSlide" Target="../notesSlides/notesSlide7.xml"/><Relationship Id="rId21" Type="http://schemas.openxmlformats.org/officeDocument/2006/relationships/diagramQuickStyle" Target="../diagrams/quickStyle16.xml"/><Relationship Id="rId7" Type="http://schemas.openxmlformats.org/officeDocument/2006/relationships/diagramColors" Target="../diagrams/colors13.xml"/><Relationship Id="rId12" Type="http://schemas.openxmlformats.org/officeDocument/2006/relationships/diagramColors" Target="../diagrams/colors14.xml"/><Relationship Id="rId17" Type="http://schemas.openxmlformats.org/officeDocument/2006/relationships/diagramColors" Target="../diagrams/colors15.xml"/><Relationship Id="rId25" Type="http://schemas.openxmlformats.org/officeDocument/2006/relationships/diagramLayout" Target="../diagrams/layout17.xml"/><Relationship Id="rId33" Type="http://schemas.microsoft.com/office/2007/relationships/diagramDrawing" Target="../diagrams/drawing18.xml"/><Relationship Id="rId2" Type="http://schemas.openxmlformats.org/officeDocument/2006/relationships/slideLayout" Target="../slideLayouts/slideLayout17.xml"/><Relationship Id="rId16" Type="http://schemas.openxmlformats.org/officeDocument/2006/relationships/diagramQuickStyle" Target="../diagrams/quickStyle15.xml"/><Relationship Id="rId20" Type="http://schemas.openxmlformats.org/officeDocument/2006/relationships/diagramLayout" Target="../diagrams/layout16.xml"/><Relationship Id="rId29" Type="http://schemas.openxmlformats.org/officeDocument/2006/relationships/diagramData" Target="../diagrams/data18.xml"/><Relationship Id="rId1" Type="http://schemas.openxmlformats.org/officeDocument/2006/relationships/tags" Target="../tags/tag3.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24" Type="http://schemas.openxmlformats.org/officeDocument/2006/relationships/diagramData" Target="../diagrams/data17.xml"/><Relationship Id="rId32" Type="http://schemas.openxmlformats.org/officeDocument/2006/relationships/diagramColors" Target="../diagrams/colors18.xml"/><Relationship Id="rId5" Type="http://schemas.openxmlformats.org/officeDocument/2006/relationships/diagramLayout" Target="../diagrams/layout13.xml"/><Relationship Id="rId15" Type="http://schemas.openxmlformats.org/officeDocument/2006/relationships/diagramLayout" Target="../diagrams/layout15.xml"/><Relationship Id="rId23" Type="http://schemas.microsoft.com/office/2007/relationships/diagramDrawing" Target="../diagrams/drawing16.xml"/><Relationship Id="rId28" Type="http://schemas.microsoft.com/office/2007/relationships/diagramDrawing" Target="../diagrams/drawing17.xml"/><Relationship Id="rId10" Type="http://schemas.openxmlformats.org/officeDocument/2006/relationships/diagramLayout" Target="../diagrams/layout14.xml"/><Relationship Id="rId19" Type="http://schemas.openxmlformats.org/officeDocument/2006/relationships/diagramData" Target="../diagrams/data16.xml"/><Relationship Id="rId31" Type="http://schemas.openxmlformats.org/officeDocument/2006/relationships/diagramQuickStyle" Target="../diagrams/quickStyle18.xml"/><Relationship Id="rId4" Type="http://schemas.openxmlformats.org/officeDocument/2006/relationships/diagramData" Target="../diagrams/data13.xml"/><Relationship Id="rId9" Type="http://schemas.openxmlformats.org/officeDocument/2006/relationships/diagramData" Target="../diagrams/data14.xml"/><Relationship Id="rId14" Type="http://schemas.openxmlformats.org/officeDocument/2006/relationships/diagramData" Target="../diagrams/data15.xml"/><Relationship Id="rId22" Type="http://schemas.openxmlformats.org/officeDocument/2006/relationships/diagramColors" Target="../diagrams/colors16.xml"/><Relationship Id="rId27" Type="http://schemas.openxmlformats.org/officeDocument/2006/relationships/diagramColors" Target="../diagrams/colors17.xml"/><Relationship Id="rId30" Type="http://schemas.openxmlformats.org/officeDocument/2006/relationships/diagramLayout" Target="../diagrams/layout18.xml"/><Relationship Id="rId8" Type="http://schemas.microsoft.com/office/2007/relationships/diagramDrawing" Target="../diagrams/drawing1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9.xml"/><Relationship Id="rId13" Type="http://schemas.openxmlformats.org/officeDocument/2006/relationships/diagramLayout" Target="../diagrams/layout20.xml"/><Relationship Id="rId3" Type="http://schemas.openxmlformats.org/officeDocument/2006/relationships/notesSlide" Target="../notesSlides/notesSlide8.xml"/><Relationship Id="rId7" Type="http://schemas.openxmlformats.org/officeDocument/2006/relationships/diagramQuickStyle" Target="../diagrams/quickStyle19.xml"/><Relationship Id="rId12" Type="http://schemas.openxmlformats.org/officeDocument/2006/relationships/diagramData" Target="../diagrams/data20.xml"/><Relationship Id="rId2" Type="http://schemas.openxmlformats.org/officeDocument/2006/relationships/slideLayout" Target="../slideLayouts/slideLayout17.xml"/><Relationship Id="rId16" Type="http://schemas.microsoft.com/office/2007/relationships/diagramDrawing" Target="../diagrams/drawing20.xml"/><Relationship Id="rId1" Type="http://schemas.openxmlformats.org/officeDocument/2006/relationships/tags" Target="../tags/tag4.xml"/><Relationship Id="rId6" Type="http://schemas.openxmlformats.org/officeDocument/2006/relationships/diagramLayout" Target="../diagrams/layout19.xml"/><Relationship Id="rId11" Type="http://schemas.openxmlformats.org/officeDocument/2006/relationships/image" Target="../media/image31.png"/><Relationship Id="rId5" Type="http://schemas.openxmlformats.org/officeDocument/2006/relationships/diagramData" Target="../diagrams/data19.xml"/><Relationship Id="rId15" Type="http://schemas.openxmlformats.org/officeDocument/2006/relationships/diagramColors" Target="../diagrams/colors20.xml"/><Relationship Id="rId10" Type="http://schemas.openxmlformats.org/officeDocument/2006/relationships/image" Target="../media/image30.png"/><Relationship Id="rId4" Type="http://schemas.openxmlformats.org/officeDocument/2006/relationships/image" Target="../media/image24.png"/><Relationship Id="rId9" Type="http://schemas.microsoft.com/office/2007/relationships/diagramDrawing" Target="../diagrams/drawing19.xml"/><Relationship Id="rId14" Type="http://schemas.openxmlformats.org/officeDocument/2006/relationships/diagramQuickStyle" Target="../diagrams/quickStyle20.xml"/></Relationships>
</file>

<file path=ppt/slides/_rels/slide13.xml.rels><?xml version="1.0" encoding="UTF-8" standalone="yes"?>
<Relationships xmlns="http://schemas.openxmlformats.org/package/2006/relationships"><Relationship Id="rId13" Type="http://schemas.openxmlformats.org/officeDocument/2006/relationships/diagramLayout" Target="../diagrams/layout22.xml"/><Relationship Id="rId18" Type="http://schemas.openxmlformats.org/officeDocument/2006/relationships/diagramLayout" Target="../diagrams/layout23.xml"/><Relationship Id="rId26" Type="http://schemas.microsoft.com/office/2007/relationships/diagramDrawing" Target="../diagrams/drawing24.xml"/><Relationship Id="rId21" Type="http://schemas.microsoft.com/office/2007/relationships/diagramDrawing" Target="../diagrams/drawing23.xml"/><Relationship Id="rId34" Type="http://schemas.openxmlformats.org/officeDocument/2006/relationships/diagramQuickStyle" Target="../diagrams/quickStyle26.xml"/><Relationship Id="rId7" Type="http://schemas.openxmlformats.org/officeDocument/2006/relationships/diagramData" Target="../diagrams/data21.xml"/><Relationship Id="rId12" Type="http://schemas.openxmlformats.org/officeDocument/2006/relationships/diagramData" Target="../diagrams/data22.xml"/><Relationship Id="rId17" Type="http://schemas.openxmlformats.org/officeDocument/2006/relationships/diagramData" Target="../diagrams/data23.xml"/><Relationship Id="rId25" Type="http://schemas.openxmlformats.org/officeDocument/2006/relationships/diagramColors" Target="../diagrams/colors24.xml"/><Relationship Id="rId33" Type="http://schemas.openxmlformats.org/officeDocument/2006/relationships/diagramLayout" Target="../diagrams/layout26.xml"/><Relationship Id="rId2" Type="http://schemas.openxmlformats.org/officeDocument/2006/relationships/slideLayout" Target="../slideLayouts/slideLayout17.xml"/><Relationship Id="rId16" Type="http://schemas.microsoft.com/office/2007/relationships/diagramDrawing" Target="../diagrams/drawing22.xml"/><Relationship Id="rId20" Type="http://schemas.openxmlformats.org/officeDocument/2006/relationships/diagramColors" Target="../diagrams/colors23.xml"/><Relationship Id="rId29" Type="http://schemas.openxmlformats.org/officeDocument/2006/relationships/diagramQuickStyle" Target="../diagrams/quickStyle25.xml"/><Relationship Id="rId1" Type="http://schemas.openxmlformats.org/officeDocument/2006/relationships/tags" Target="../tags/tag5.xml"/><Relationship Id="rId6" Type="http://schemas.openxmlformats.org/officeDocument/2006/relationships/image" Target="../media/image23.png"/><Relationship Id="rId11" Type="http://schemas.microsoft.com/office/2007/relationships/diagramDrawing" Target="../diagrams/drawing21.xml"/><Relationship Id="rId24" Type="http://schemas.openxmlformats.org/officeDocument/2006/relationships/diagramQuickStyle" Target="../diagrams/quickStyle24.xml"/><Relationship Id="rId32" Type="http://schemas.openxmlformats.org/officeDocument/2006/relationships/diagramData" Target="../diagrams/data26.xml"/><Relationship Id="rId37" Type="http://schemas.openxmlformats.org/officeDocument/2006/relationships/image" Target="../media/image34.jpg"/><Relationship Id="rId5" Type="http://schemas.openxmlformats.org/officeDocument/2006/relationships/image" Target="../media/image22.png"/><Relationship Id="rId15" Type="http://schemas.openxmlformats.org/officeDocument/2006/relationships/diagramColors" Target="../diagrams/colors22.xml"/><Relationship Id="rId23" Type="http://schemas.openxmlformats.org/officeDocument/2006/relationships/diagramLayout" Target="../diagrams/layout24.xml"/><Relationship Id="rId28" Type="http://schemas.openxmlformats.org/officeDocument/2006/relationships/diagramLayout" Target="../diagrams/layout25.xml"/><Relationship Id="rId36" Type="http://schemas.microsoft.com/office/2007/relationships/diagramDrawing" Target="../diagrams/drawing26.xml"/><Relationship Id="rId10" Type="http://schemas.openxmlformats.org/officeDocument/2006/relationships/diagramColors" Target="../diagrams/colors21.xml"/><Relationship Id="rId19" Type="http://schemas.openxmlformats.org/officeDocument/2006/relationships/diagramQuickStyle" Target="../diagrams/quickStyle23.xml"/><Relationship Id="rId31" Type="http://schemas.microsoft.com/office/2007/relationships/diagramDrawing" Target="../diagrams/drawing25.xml"/><Relationship Id="rId4" Type="http://schemas.openxmlformats.org/officeDocument/2006/relationships/image" Target="../media/image21.png"/><Relationship Id="rId9" Type="http://schemas.openxmlformats.org/officeDocument/2006/relationships/diagramQuickStyle" Target="../diagrams/quickStyle21.xml"/><Relationship Id="rId14" Type="http://schemas.openxmlformats.org/officeDocument/2006/relationships/diagramQuickStyle" Target="../diagrams/quickStyle22.xml"/><Relationship Id="rId22" Type="http://schemas.openxmlformats.org/officeDocument/2006/relationships/diagramData" Target="../diagrams/data24.xml"/><Relationship Id="rId27" Type="http://schemas.openxmlformats.org/officeDocument/2006/relationships/diagramData" Target="../diagrams/data25.xml"/><Relationship Id="rId30" Type="http://schemas.openxmlformats.org/officeDocument/2006/relationships/diagramColors" Target="../diagrams/colors25.xml"/><Relationship Id="rId35" Type="http://schemas.openxmlformats.org/officeDocument/2006/relationships/diagramColors" Target="../diagrams/colors26.xml"/><Relationship Id="rId8" Type="http://schemas.openxmlformats.org/officeDocument/2006/relationships/diagramLayout" Target="../diagrams/layout21.xml"/><Relationship Id="rId3"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7.xml"/><Relationship Id="rId13" Type="http://schemas.openxmlformats.org/officeDocument/2006/relationships/diagramLayout" Target="../diagrams/layout28.xml"/><Relationship Id="rId18" Type="http://schemas.openxmlformats.org/officeDocument/2006/relationships/diagramLayout" Target="../diagrams/layout29.xml"/><Relationship Id="rId26" Type="http://schemas.microsoft.com/office/2007/relationships/diagramDrawing" Target="../diagrams/drawing30.xml"/><Relationship Id="rId3" Type="http://schemas.openxmlformats.org/officeDocument/2006/relationships/notesSlide" Target="../notesSlides/notesSlide10.xml"/><Relationship Id="rId21" Type="http://schemas.microsoft.com/office/2007/relationships/diagramDrawing" Target="../diagrams/drawing29.xml"/><Relationship Id="rId7" Type="http://schemas.openxmlformats.org/officeDocument/2006/relationships/diagramData" Target="../diagrams/data27.xml"/><Relationship Id="rId12" Type="http://schemas.openxmlformats.org/officeDocument/2006/relationships/diagramData" Target="../diagrams/data28.xml"/><Relationship Id="rId17" Type="http://schemas.openxmlformats.org/officeDocument/2006/relationships/diagramData" Target="../diagrams/data29.xml"/><Relationship Id="rId25" Type="http://schemas.openxmlformats.org/officeDocument/2006/relationships/diagramColors" Target="../diagrams/colors30.xml"/><Relationship Id="rId2" Type="http://schemas.openxmlformats.org/officeDocument/2006/relationships/slideLayout" Target="../slideLayouts/slideLayout17.xml"/><Relationship Id="rId16" Type="http://schemas.microsoft.com/office/2007/relationships/diagramDrawing" Target="../diagrams/drawing28.xml"/><Relationship Id="rId20" Type="http://schemas.openxmlformats.org/officeDocument/2006/relationships/diagramColors" Target="../diagrams/colors29.xml"/><Relationship Id="rId29" Type="http://schemas.openxmlformats.org/officeDocument/2006/relationships/diagramQuickStyle" Target="../diagrams/quickStyle31.xml"/><Relationship Id="rId1" Type="http://schemas.openxmlformats.org/officeDocument/2006/relationships/tags" Target="../tags/tag6.xml"/><Relationship Id="rId6" Type="http://schemas.openxmlformats.org/officeDocument/2006/relationships/image" Target="../media/image23.png"/><Relationship Id="rId11" Type="http://schemas.microsoft.com/office/2007/relationships/diagramDrawing" Target="../diagrams/drawing27.xml"/><Relationship Id="rId24" Type="http://schemas.openxmlformats.org/officeDocument/2006/relationships/diagramQuickStyle" Target="../diagrams/quickStyle30.xml"/><Relationship Id="rId32" Type="http://schemas.openxmlformats.org/officeDocument/2006/relationships/image" Target="../media/image34.jpg"/><Relationship Id="rId5" Type="http://schemas.openxmlformats.org/officeDocument/2006/relationships/image" Target="../media/image22.png"/><Relationship Id="rId15" Type="http://schemas.openxmlformats.org/officeDocument/2006/relationships/diagramColors" Target="../diagrams/colors28.xml"/><Relationship Id="rId23" Type="http://schemas.openxmlformats.org/officeDocument/2006/relationships/diagramLayout" Target="../diagrams/layout30.xml"/><Relationship Id="rId28" Type="http://schemas.openxmlformats.org/officeDocument/2006/relationships/diagramLayout" Target="../diagrams/layout31.xml"/><Relationship Id="rId10" Type="http://schemas.openxmlformats.org/officeDocument/2006/relationships/diagramColors" Target="../diagrams/colors27.xml"/><Relationship Id="rId19" Type="http://schemas.openxmlformats.org/officeDocument/2006/relationships/diagramQuickStyle" Target="../diagrams/quickStyle29.xml"/><Relationship Id="rId31" Type="http://schemas.microsoft.com/office/2007/relationships/diagramDrawing" Target="../diagrams/drawing31.xml"/><Relationship Id="rId4" Type="http://schemas.openxmlformats.org/officeDocument/2006/relationships/image" Target="../media/image21.png"/><Relationship Id="rId9" Type="http://schemas.openxmlformats.org/officeDocument/2006/relationships/diagramQuickStyle" Target="../diagrams/quickStyle27.xml"/><Relationship Id="rId14" Type="http://schemas.openxmlformats.org/officeDocument/2006/relationships/diagramQuickStyle" Target="../diagrams/quickStyle28.xml"/><Relationship Id="rId22" Type="http://schemas.openxmlformats.org/officeDocument/2006/relationships/diagramData" Target="../diagrams/data30.xml"/><Relationship Id="rId27" Type="http://schemas.openxmlformats.org/officeDocument/2006/relationships/diagramData" Target="../diagrams/data31.xml"/><Relationship Id="rId30" Type="http://schemas.openxmlformats.org/officeDocument/2006/relationships/diagramColors" Target="../diagrams/colors3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2.xml"/><Relationship Id="rId13" Type="http://schemas.openxmlformats.org/officeDocument/2006/relationships/diagramData" Target="../diagrams/data33.xml"/><Relationship Id="rId18" Type="http://schemas.openxmlformats.org/officeDocument/2006/relationships/image" Target="../media/image30.png"/><Relationship Id="rId3" Type="http://schemas.openxmlformats.org/officeDocument/2006/relationships/slideLayout" Target="../slideLayouts/slideLayout17.xml"/><Relationship Id="rId21" Type="http://schemas.openxmlformats.org/officeDocument/2006/relationships/image" Target="../media/image38.png"/><Relationship Id="rId7" Type="http://schemas.openxmlformats.org/officeDocument/2006/relationships/diagramData" Target="../diagrams/data32.xml"/><Relationship Id="rId12" Type="http://schemas.openxmlformats.org/officeDocument/2006/relationships/image" Target="../media/image24.png"/><Relationship Id="rId17" Type="http://schemas.microsoft.com/office/2007/relationships/diagramDrawing" Target="../diagrams/drawing33.xml"/><Relationship Id="rId2" Type="http://schemas.openxmlformats.org/officeDocument/2006/relationships/tags" Target="../tags/tag9.xml"/><Relationship Id="rId16" Type="http://schemas.openxmlformats.org/officeDocument/2006/relationships/diagramColors" Target="../diagrams/colors33.xml"/><Relationship Id="rId20" Type="http://schemas.openxmlformats.org/officeDocument/2006/relationships/image" Target="../media/image21.png"/><Relationship Id="rId1" Type="http://schemas.openxmlformats.org/officeDocument/2006/relationships/tags" Target="../tags/tag8.xml"/><Relationship Id="rId6" Type="http://schemas.openxmlformats.org/officeDocument/2006/relationships/image" Target="../media/image36.png"/><Relationship Id="rId11" Type="http://schemas.microsoft.com/office/2007/relationships/diagramDrawing" Target="../diagrams/drawing32.xml"/><Relationship Id="rId5" Type="http://schemas.openxmlformats.org/officeDocument/2006/relationships/image" Target="../media/image35.png"/><Relationship Id="rId15" Type="http://schemas.openxmlformats.org/officeDocument/2006/relationships/diagramQuickStyle" Target="../diagrams/quickStyle33.xml"/><Relationship Id="rId10" Type="http://schemas.openxmlformats.org/officeDocument/2006/relationships/diagramColors" Target="../diagrams/colors32.xml"/><Relationship Id="rId19" Type="http://schemas.openxmlformats.org/officeDocument/2006/relationships/image" Target="../media/image31.png"/><Relationship Id="rId4" Type="http://schemas.openxmlformats.org/officeDocument/2006/relationships/notesSlide" Target="../notesSlides/notesSlide12.xml"/><Relationship Id="rId9" Type="http://schemas.openxmlformats.org/officeDocument/2006/relationships/diagramQuickStyle" Target="../diagrams/quickStyle32.xml"/><Relationship Id="rId14" Type="http://schemas.openxmlformats.org/officeDocument/2006/relationships/diagramLayout" Target="../diagrams/layout33.xml"/></Relationships>
</file>

<file path=ppt/slides/_rels/slide17.xml.rels><?xml version="1.0" encoding="UTF-8" standalone="yes"?>
<Relationships xmlns="http://schemas.openxmlformats.org/package/2006/relationships"><Relationship Id="rId13" Type="http://schemas.microsoft.com/office/2007/relationships/diagramDrawing" Target="../diagrams/drawing34.xml"/><Relationship Id="rId18" Type="http://schemas.microsoft.com/office/2007/relationships/diagramDrawing" Target="../diagrams/drawing35.xml"/><Relationship Id="rId26" Type="http://schemas.openxmlformats.org/officeDocument/2006/relationships/diagramQuickStyle" Target="../diagrams/quickStyle37.xml"/><Relationship Id="rId39" Type="http://schemas.openxmlformats.org/officeDocument/2006/relationships/diagramColors" Target="../diagrams/colors39.xml"/><Relationship Id="rId21" Type="http://schemas.openxmlformats.org/officeDocument/2006/relationships/diagramQuickStyle" Target="../diagrams/quickStyle36.xml"/><Relationship Id="rId34" Type="http://schemas.openxmlformats.org/officeDocument/2006/relationships/diagramColors" Target="../diagrams/colors38.xml"/><Relationship Id="rId7" Type="http://schemas.openxmlformats.org/officeDocument/2006/relationships/image" Target="../media/image24.png"/><Relationship Id="rId2" Type="http://schemas.openxmlformats.org/officeDocument/2006/relationships/slideLayout" Target="../slideLayouts/slideLayout17.xml"/><Relationship Id="rId16" Type="http://schemas.openxmlformats.org/officeDocument/2006/relationships/diagramQuickStyle" Target="../diagrams/quickStyle35.xml"/><Relationship Id="rId20" Type="http://schemas.openxmlformats.org/officeDocument/2006/relationships/diagramLayout" Target="../diagrams/layout36.xml"/><Relationship Id="rId29" Type="http://schemas.openxmlformats.org/officeDocument/2006/relationships/image" Target="../media/image30.png"/><Relationship Id="rId41" Type="http://schemas.openxmlformats.org/officeDocument/2006/relationships/image" Target="../media/image34.jpg"/><Relationship Id="rId1" Type="http://schemas.openxmlformats.org/officeDocument/2006/relationships/tags" Target="../tags/tag10.xml"/><Relationship Id="rId6" Type="http://schemas.openxmlformats.org/officeDocument/2006/relationships/image" Target="../media/image23.png"/><Relationship Id="rId11" Type="http://schemas.openxmlformats.org/officeDocument/2006/relationships/diagramQuickStyle" Target="../diagrams/quickStyle34.xml"/><Relationship Id="rId24" Type="http://schemas.openxmlformats.org/officeDocument/2006/relationships/diagramData" Target="../diagrams/data37.xml"/><Relationship Id="rId32" Type="http://schemas.openxmlformats.org/officeDocument/2006/relationships/diagramLayout" Target="../diagrams/layout38.xml"/><Relationship Id="rId37" Type="http://schemas.openxmlformats.org/officeDocument/2006/relationships/diagramLayout" Target="../diagrams/layout39.xml"/><Relationship Id="rId40" Type="http://schemas.microsoft.com/office/2007/relationships/diagramDrawing" Target="../diagrams/drawing39.xml"/><Relationship Id="rId5" Type="http://schemas.openxmlformats.org/officeDocument/2006/relationships/image" Target="../media/image22.png"/><Relationship Id="rId15" Type="http://schemas.openxmlformats.org/officeDocument/2006/relationships/diagramLayout" Target="../diagrams/layout35.xml"/><Relationship Id="rId23" Type="http://schemas.microsoft.com/office/2007/relationships/diagramDrawing" Target="../diagrams/drawing36.xml"/><Relationship Id="rId28" Type="http://schemas.microsoft.com/office/2007/relationships/diagramDrawing" Target="../diagrams/drawing37.xml"/><Relationship Id="rId36" Type="http://schemas.openxmlformats.org/officeDocument/2006/relationships/diagramData" Target="../diagrams/data39.xml"/><Relationship Id="rId10" Type="http://schemas.openxmlformats.org/officeDocument/2006/relationships/diagramLayout" Target="../diagrams/layout34.xml"/><Relationship Id="rId19" Type="http://schemas.openxmlformats.org/officeDocument/2006/relationships/diagramData" Target="../diagrams/data36.xml"/><Relationship Id="rId31" Type="http://schemas.openxmlformats.org/officeDocument/2006/relationships/diagramData" Target="../diagrams/data38.xml"/><Relationship Id="rId4" Type="http://schemas.openxmlformats.org/officeDocument/2006/relationships/image" Target="../media/image21.png"/><Relationship Id="rId9" Type="http://schemas.openxmlformats.org/officeDocument/2006/relationships/diagramData" Target="../diagrams/data34.xml"/><Relationship Id="rId14" Type="http://schemas.openxmlformats.org/officeDocument/2006/relationships/diagramData" Target="../diagrams/data35.xml"/><Relationship Id="rId22" Type="http://schemas.openxmlformats.org/officeDocument/2006/relationships/diagramColors" Target="../diagrams/colors36.xml"/><Relationship Id="rId27" Type="http://schemas.openxmlformats.org/officeDocument/2006/relationships/diagramColors" Target="../diagrams/colors37.xml"/><Relationship Id="rId30" Type="http://schemas.openxmlformats.org/officeDocument/2006/relationships/image" Target="../media/image31.png"/><Relationship Id="rId35" Type="http://schemas.microsoft.com/office/2007/relationships/diagramDrawing" Target="../diagrams/drawing38.xml"/><Relationship Id="rId8" Type="http://schemas.openxmlformats.org/officeDocument/2006/relationships/image" Target="../media/image25.png"/><Relationship Id="rId3" Type="http://schemas.openxmlformats.org/officeDocument/2006/relationships/notesSlide" Target="../notesSlides/notesSlide13.xml"/><Relationship Id="rId12" Type="http://schemas.openxmlformats.org/officeDocument/2006/relationships/diagramColors" Target="../diagrams/colors34.xml"/><Relationship Id="rId17" Type="http://schemas.openxmlformats.org/officeDocument/2006/relationships/diagramColors" Target="../diagrams/colors35.xml"/><Relationship Id="rId25" Type="http://schemas.openxmlformats.org/officeDocument/2006/relationships/diagramLayout" Target="../diagrams/layout37.xml"/><Relationship Id="rId33" Type="http://schemas.openxmlformats.org/officeDocument/2006/relationships/diagramQuickStyle" Target="../diagrams/quickStyle38.xml"/><Relationship Id="rId38" Type="http://schemas.openxmlformats.org/officeDocument/2006/relationships/diagramQuickStyle" Target="../diagrams/quickStyle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notesSlide" Target="../notesSlides/notesSlide14.xml"/><Relationship Id="rId7" Type="http://schemas.openxmlformats.org/officeDocument/2006/relationships/diagramColors" Target="../diagrams/colors40.xml"/><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42.xml"/><Relationship Id="rId13" Type="http://schemas.openxmlformats.org/officeDocument/2006/relationships/diagramData" Target="../diagrams/data43.xml"/><Relationship Id="rId18" Type="http://schemas.openxmlformats.org/officeDocument/2006/relationships/diagramData" Target="../diagrams/data44.xml"/><Relationship Id="rId3" Type="http://schemas.openxmlformats.org/officeDocument/2006/relationships/diagramData" Target="../diagrams/data41.xml"/><Relationship Id="rId21" Type="http://schemas.openxmlformats.org/officeDocument/2006/relationships/diagramColors" Target="../diagrams/colors44.xml"/><Relationship Id="rId7" Type="http://schemas.microsoft.com/office/2007/relationships/diagramDrawing" Target="../diagrams/drawing41.xml"/><Relationship Id="rId12" Type="http://schemas.microsoft.com/office/2007/relationships/diagramDrawing" Target="../diagrams/drawing42.xml"/><Relationship Id="rId17" Type="http://schemas.microsoft.com/office/2007/relationships/diagramDrawing" Target="../diagrams/drawing43.xml"/><Relationship Id="rId2" Type="http://schemas.openxmlformats.org/officeDocument/2006/relationships/notesSlide" Target="../notesSlides/notesSlide16.xml"/><Relationship Id="rId16" Type="http://schemas.openxmlformats.org/officeDocument/2006/relationships/diagramColors" Target="../diagrams/colors43.xml"/><Relationship Id="rId20" Type="http://schemas.openxmlformats.org/officeDocument/2006/relationships/diagramQuickStyle" Target="../diagrams/quickStyle44.xml"/><Relationship Id="rId1" Type="http://schemas.openxmlformats.org/officeDocument/2006/relationships/slideLayout" Target="../slideLayouts/slideLayout17.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5" Type="http://schemas.openxmlformats.org/officeDocument/2006/relationships/diagramQuickStyle" Target="../diagrams/quickStyle43.xml"/><Relationship Id="rId10" Type="http://schemas.openxmlformats.org/officeDocument/2006/relationships/diagramQuickStyle" Target="../diagrams/quickStyle42.xml"/><Relationship Id="rId19" Type="http://schemas.openxmlformats.org/officeDocument/2006/relationships/diagramLayout" Target="../diagrams/layout44.xml"/><Relationship Id="rId4" Type="http://schemas.openxmlformats.org/officeDocument/2006/relationships/diagramLayout" Target="../diagrams/layout41.xml"/><Relationship Id="rId9" Type="http://schemas.openxmlformats.org/officeDocument/2006/relationships/diagramLayout" Target="../diagrams/layout42.xml"/><Relationship Id="rId14" Type="http://schemas.openxmlformats.org/officeDocument/2006/relationships/diagramLayout" Target="../diagrams/layout43.xml"/><Relationship Id="rId22" Type="http://schemas.microsoft.com/office/2007/relationships/diagramDrawing" Target="../diagrams/drawing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6.xml"/><Relationship Id="rId13" Type="http://schemas.openxmlformats.org/officeDocument/2006/relationships/diagramData" Target="../diagrams/data47.xml"/><Relationship Id="rId18" Type="http://schemas.openxmlformats.org/officeDocument/2006/relationships/image" Target="../media/image24.png"/><Relationship Id="rId3" Type="http://schemas.openxmlformats.org/officeDocument/2006/relationships/diagramData" Target="../diagrams/data45.xml"/><Relationship Id="rId21" Type="http://schemas.openxmlformats.org/officeDocument/2006/relationships/diagramQuickStyle" Target="../diagrams/quickStyle48.xml"/><Relationship Id="rId7" Type="http://schemas.microsoft.com/office/2007/relationships/diagramDrawing" Target="../diagrams/drawing45.xml"/><Relationship Id="rId12" Type="http://schemas.microsoft.com/office/2007/relationships/diagramDrawing" Target="../diagrams/drawing46.xml"/><Relationship Id="rId17" Type="http://schemas.microsoft.com/office/2007/relationships/diagramDrawing" Target="../diagrams/drawing47.xml"/><Relationship Id="rId2" Type="http://schemas.openxmlformats.org/officeDocument/2006/relationships/notesSlide" Target="../notesSlides/notesSlide18.xml"/><Relationship Id="rId16" Type="http://schemas.openxmlformats.org/officeDocument/2006/relationships/diagramColors" Target="../diagrams/colors47.xml"/><Relationship Id="rId20" Type="http://schemas.openxmlformats.org/officeDocument/2006/relationships/diagramLayout" Target="../diagrams/layout48.xml"/><Relationship Id="rId1" Type="http://schemas.openxmlformats.org/officeDocument/2006/relationships/slideLayout" Target="../slideLayouts/slideLayout17.xml"/><Relationship Id="rId6" Type="http://schemas.openxmlformats.org/officeDocument/2006/relationships/diagramColors" Target="../diagrams/colors45.xml"/><Relationship Id="rId11" Type="http://schemas.openxmlformats.org/officeDocument/2006/relationships/diagramColors" Target="../diagrams/colors46.xml"/><Relationship Id="rId5" Type="http://schemas.openxmlformats.org/officeDocument/2006/relationships/diagramQuickStyle" Target="../diagrams/quickStyle45.xml"/><Relationship Id="rId15" Type="http://schemas.openxmlformats.org/officeDocument/2006/relationships/diagramQuickStyle" Target="../diagrams/quickStyle47.xml"/><Relationship Id="rId23" Type="http://schemas.microsoft.com/office/2007/relationships/diagramDrawing" Target="../diagrams/drawing48.xml"/><Relationship Id="rId10" Type="http://schemas.openxmlformats.org/officeDocument/2006/relationships/diagramQuickStyle" Target="../diagrams/quickStyle46.xml"/><Relationship Id="rId19" Type="http://schemas.openxmlformats.org/officeDocument/2006/relationships/diagramData" Target="../diagrams/data48.xml"/><Relationship Id="rId4" Type="http://schemas.openxmlformats.org/officeDocument/2006/relationships/diagramLayout" Target="../diagrams/layout45.xml"/><Relationship Id="rId9" Type="http://schemas.openxmlformats.org/officeDocument/2006/relationships/diagramLayout" Target="../diagrams/layout46.xml"/><Relationship Id="rId14" Type="http://schemas.openxmlformats.org/officeDocument/2006/relationships/diagramLayout" Target="../diagrams/layout47.xml"/><Relationship Id="rId22" Type="http://schemas.openxmlformats.org/officeDocument/2006/relationships/diagramColors" Target="../diagrams/colors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diagramDrawing" Target="../diagrams/drawing49.xml"/><Relationship Id="rId13" Type="http://schemas.microsoft.com/office/2007/relationships/diagramDrawing" Target="../diagrams/drawing50.xml"/><Relationship Id="rId18" Type="http://schemas.microsoft.com/office/2007/relationships/diagramDrawing" Target="../diagrams/drawing51.xml"/><Relationship Id="rId3" Type="http://schemas.openxmlformats.org/officeDocument/2006/relationships/image" Target="../media/image24.png"/><Relationship Id="rId21" Type="http://schemas.openxmlformats.org/officeDocument/2006/relationships/diagramLayout" Target="../diagrams/layout52.xml"/><Relationship Id="rId7" Type="http://schemas.openxmlformats.org/officeDocument/2006/relationships/diagramColors" Target="../diagrams/colors49.xml"/><Relationship Id="rId12" Type="http://schemas.openxmlformats.org/officeDocument/2006/relationships/diagramColors" Target="../diagrams/colors50.xml"/><Relationship Id="rId17" Type="http://schemas.openxmlformats.org/officeDocument/2006/relationships/diagramColors" Target="../diagrams/colors51.xml"/><Relationship Id="rId2" Type="http://schemas.openxmlformats.org/officeDocument/2006/relationships/notesSlide" Target="../notesSlides/notesSlide20.xml"/><Relationship Id="rId16" Type="http://schemas.openxmlformats.org/officeDocument/2006/relationships/diagramQuickStyle" Target="../diagrams/quickStyle51.xml"/><Relationship Id="rId20" Type="http://schemas.openxmlformats.org/officeDocument/2006/relationships/diagramData" Target="../diagrams/data52.xml"/><Relationship Id="rId1" Type="http://schemas.openxmlformats.org/officeDocument/2006/relationships/slideLayout" Target="../slideLayouts/slideLayout17.xml"/><Relationship Id="rId6" Type="http://schemas.openxmlformats.org/officeDocument/2006/relationships/diagramQuickStyle" Target="../diagrams/quickStyle49.xml"/><Relationship Id="rId11" Type="http://schemas.openxmlformats.org/officeDocument/2006/relationships/diagramQuickStyle" Target="../diagrams/quickStyle50.xml"/><Relationship Id="rId24" Type="http://schemas.microsoft.com/office/2007/relationships/diagramDrawing" Target="../diagrams/drawing52.xml"/><Relationship Id="rId5" Type="http://schemas.openxmlformats.org/officeDocument/2006/relationships/diagramLayout" Target="../diagrams/layout49.xml"/><Relationship Id="rId15" Type="http://schemas.openxmlformats.org/officeDocument/2006/relationships/diagramLayout" Target="../diagrams/layout51.xml"/><Relationship Id="rId23" Type="http://schemas.openxmlformats.org/officeDocument/2006/relationships/diagramColors" Target="../diagrams/colors52.xml"/><Relationship Id="rId10" Type="http://schemas.openxmlformats.org/officeDocument/2006/relationships/diagramLayout" Target="../diagrams/layout50.xml"/><Relationship Id="rId19" Type="http://schemas.openxmlformats.org/officeDocument/2006/relationships/image" Target="../media/image30.png"/><Relationship Id="rId4" Type="http://schemas.openxmlformats.org/officeDocument/2006/relationships/diagramData" Target="../diagrams/data49.xml"/><Relationship Id="rId9" Type="http://schemas.openxmlformats.org/officeDocument/2006/relationships/diagramData" Target="../diagrams/data50.xml"/><Relationship Id="rId14" Type="http://schemas.openxmlformats.org/officeDocument/2006/relationships/diagramData" Target="../diagrams/data51.xml"/><Relationship Id="rId22" Type="http://schemas.openxmlformats.org/officeDocument/2006/relationships/diagramQuickStyle" Target="../diagrams/quickStyle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53.xml"/><Relationship Id="rId13" Type="http://schemas.openxmlformats.org/officeDocument/2006/relationships/diagramColors" Target="../diagrams/colors54.xml"/><Relationship Id="rId18" Type="http://schemas.openxmlformats.org/officeDocument/2006/relationships/diagramColors" Target="../diagrams/colors55.xml"/><Relationship Id="rId26" Type="http://schemas.microsoft.com/office/2007/relationships/diagramDrawing" Target="../diagrams/drawing56.xml"/><Relationship Id="rId3" Type="http://schemas.openxmlformats.org/officeDocument/2006/relationships/image" Target="../media/image30.png"/><Relationship Id="rId21" Type="http://schemas.openxmlformats.org/officeDocument/2006/relationships/image" Target="../media/image21.png"/><Relationship Id="rId7" Type="http://schemas.openxmlformats.org/officeDocument/2006/relationships/diagramQuickStyle" Target="../diagrams/quickStyle53.xml"/><Relationship Id="rId12" Type="http://schemas.openxmlformats.org/officeDocument/2006/relationships/diagramQuickStyle" Target="../diagrams/quickStyle54.xml"/><Relationship Id="rId17" Type="http://schemas.openxmlformats.org/officeDocument/2006/relationships/diagramQuickStyle" Target="../diagrams/quickStyle55.xml"/><Relationship Id="rId25" Type="http://schemas.openxmlformats.org/officeDocument/2006/relationships/diagramColors" Target="../diagrams/colors56.xml"/><Relationship Id="rId2" Type="http://schemas.openxmlformats.org/officeDocument/2006/relationships/notesSlide" Target="../notesSlides/notesSlide22.xml"/><Relationship Id="rId16" Type="http://schemas.openxmlformats.org/officeDocument/2006/relationships/diagramLayout" Target="../diagrams/layout55.xml"/><Relationship Id="rId20" Type="http://schemas.openxmlformats.org/officeDocument/2006/relationships/image" Target="../media/image23.png"/><Relationship Id="rId29" Type="http://schemas.openxmlformats.org/officeDocument/2006/relationships/diagramQuickStyle" Target="../diagrams/quickStyle57.xml"/><Relationship Id="rId1" Type="http://schemas.openxmlformats.org/officeDocument/2006/relationships/slideLayout" Target="../slideLayouts/slideLayout17.xml"/><Relationship Id="rId6" Type="http://schemas.openxmlformats.org/officeDocument/2006/relationships/diagramLayout" Target="../diagrams/layout53.xml"/><Relationship Id="rId11" Type="http://schemas.openxmlformats.org/officeDocument/2006/relationships/diagramLayout" Target="../diagrams/layout54.xml"/><Relationship Id="rId24" Type="http://schemas.openxmlformats.org/officeDocument/2006/relationships/diagramQuickStyle" Target="../diagrams/quickStyle56.xml"/><Relationship Id="rId5" Type="http://schemas.openxmlformats.org/officeDocument/2006/relationships/diagramData" Target="../diagrams/data53.xml"/><Relationship Id="rId15" Type="http://schemas.openxmlformats.org/officeDocument/2006/relationships/diagramData" Target="../diagrams/data55.xml"/><Relationship Id="rId23" Type="http://schemas.openxmlformats.org/officeDocument/2006/relationships/diagramLayout" Target="../diagrams/layout56.xml"/><Relationship Id="rId28" Type="http://schemas.openxmlformats.org/officeDocument/2006/relationships/diagramLayout" Target="../diagrams/layout57.xml"/><Relationship Id="rId10" Type="http://schemas.openxmlformats.org/officeDocument/2006/relationships/diagramData" Target="../diagrams/data54.xml"/><Relationship Id="rId19" Type="http://schemas.microsoft.com/office/2007/relationships/diagramDrawing" Target="../diagrams/drawing55.xml"/><Relationship Id="rId31" Type="http://schemas.microsoft.com/office/2007/relationships/diagramDrawing" Target="../diagrams/drawing57.xml"/><Relationship Id="rId4" Type="http://schemas.openxmlformats.org/officeDocument/2006/relationships/image" Target="../media/image24.png"/><Relationship Id="rId9" Type="http://schemas.microsoft.com/office/2007/relationships/diagramDrawing" Target="../diagrams/drawing53.xml"/><Relationship Id="rId14" Type="http://schemas.microsoft.com/office/2007/relationships/diagramDrawing" Target="../diagrams/drawing54.xml"/><Relationship Id="rId22" Type="http://schemas.openxmlformats.org/officeDocument/2006/relationships/diagramData" Target="../diagrams/data56.xml"/><Relationship Id="rId27" Type="http://schemas.openxmlformats.org/officeDocument/2006/relationships/diagramData" Target="../diagrams/data57.xml"/><Relationship Id="rId30" Type="http://schemas.openxmlformats.org/officeDocument/2006/relationships/diagramColors" Target="../diagrams/colors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77.xml"/><Relationship Id="rId4" Type="http://schemas.openxmlformats.org/officeDocument/2006/relationships/image" Target="../media/image19.emf"/></Relationships>
</file>

<file path=ppt/slides/_rels/slide30.xml.rels><?xml version="1.0" encoding="UTF-8" standalone="yes"?>
<Relationships xmlns="http://schemas.openxmlformats.org/package/2006/relationships"><Relationship Id="rId13" Type="http://schemas.openxmlformats.org/officeDocument/2006/relationships/diagramColors" Target="../diagrams/colors59.xml"/><Relationship Id="rId18" Type="http://schemas.openxmlformats.org/officeDocument/2006/relationships/diagramLayout" Target="../diagrams/layout60.xml"/><Relationship Id="rId26" Type="http://schemas.microsoft.com/office/2007/relationships/diagramDrawing" Target="../diagrams/drawing61.xml"/><Relationship Id="rId39" Type="http://schemas.openxmlformats.org/officeDocument/2006/relationships/diagramData" Target="../diagrams/data64.xml"/><Relationship Id="rId21" Type="http://schemas.microsoft.com/office/2007/relationships/diagramDrawing" Target="../diagrams/drawing60.xml"/><Relationship Id="rId34" Type="http://schemas.openxmlformats.org/officeDocument/2006/relationships/diagramQuickStyle" Target="../diagrams/quickStyle63.xml"/><Relationship Id="rId42" Type="http://schemas.openxmlformats.org/officeDocument/2006/relationships/diagramColors" Target="../diagrams/colors64.xml"/><Relationship Id="rId47" Type="http://schemas.openxmlformats.org/officeDocument/2006/relationships/diagramColors" Target="../diagrams/colors65.xml"/><Relationship Id="rId7" Type="http://schemas.microsoft.com/office/2007/relationships/diagramDrawing" Target="../diagrams/drawing58.xml"/><Relationship Id="rId2" Type="http://schemas.openxmlformats.org/officeDocument/2006/relationships/notesSlide" Target="../notesSlides/notesSlide24.xml"/><Relationship Id="rId16" Type="http://schemas.openxmlformats.org/officeDocument/2006/relationships/image" Target="../media/image24.png"/><Relationship Id="rId29" Type="http://schemas.openxmlformats.org/officeDocument/2006/relationships/diagramQuickStyle" Target="../diagrams/quickStyle62.xml"/><Relationship Id="rId1" Type="http://schemas.openxmlformats.org/officeDocument/2006/relationships/slideLayout" Target="../slideLayouts/slideLayout17.xml"/><Relationship Id="rId6" Type="http://schemas.openxmlformats.org/officeDocument/2006/relationships/diagramColors" Target="../diagrams/colors58.xml"/><Relationship Id="rId11" Type="http://schemas.openxmlformats.org/officeDocument/2006/relationships/diagramLayout" Target="../diagrams/layout59.xml"/><Relationship Id="rId24" Type="http://schemas.openxmlformats.org/officeDocument/2006/relationships/diagramQuickStyle" Target="../diagrams/quickStyle61.xml"/><Relationship Id="rId32" Type="http://schemas.openxmlformats.org/officeDocument/2006/relationships/diagramData" Target="../diagrams/data63.xml"/><Relationship Id="rId37" Type="http://schemas.openxmlformats.org/officeDocument/2006/relationships/image" Target="../media/image22.png"/><Relationship Id="rId40" Type="http://schemas.openxmlformats.org/officeDocument/2006/relationships/diagramLayout" Target="../diagrams/layout64.xml"/><Relationship Id="rId45" Type="http://schemas.openxmlformats.org/officeDocument/2006/relationships/diagramLayout" Target="../diagrams/layout65.xml"/><Relationship Id="rId5" Type="http://schemas.openxmlformats.org/officeDocument/2006/relationships/diagramQuickStyle" Target="../diagrams/quickStyle58.xml"/><Relationship Id="rId15" Type="http://schemas.openxmlformats.org/officeDocument/2006/relationships/image" Target="../media/image30.png"/><Relationship Id="rId23" Type="http://schemas.openxmlformats.org/officeDocument/2006/relationships/diagramLayout" Target="../diagrams/layout61.xml"/><Relationship Id="rId28" Type="http://schemas.openxmlformats.org/officeDocument/2006/relationships/diagramLayout" Target="../diagrams/layout62.xml"/><Relationship Id="rId36" Type="http://schemas.microsoft.com/office/2007/relationships/diagramDrawing" Target="../diagrams/drawing63.xml"/><Relationship Id="rId10" Type="http://schemas.openxmlformats.org/officeDocument/2006/relationships/diagramData" Target="../diagrams/data59.xml"/><Relationship Id="rId19" Type="http://schemas.openxmlformats.org/officeDocument/2006/relationships/diagramQuickStyle" Target="../diagrams/quickStyle60.xml"/><Relationship Id="rId31" Type="http://schemas.microsoft.com/office/2007/relationships/diagramDrawing" Target="../diagrams/drawing62.xml"/><Relationship Id="rId44" Type="http://schemas.openxmlformats.org/officeDocument/2006/relationships/diagramData" Target="../diagrams/data65.xml"/><Relationship Id="rId4" Type="http://schemas.openxmlformats.org/officeDocument/2006/relationships/diagramLayout" Target="../diagrams/layout58.xml"/><Relationship Id="rId9" Type="http://schemas.openxmlformats.org/officeDocument/2006/relationships/image" Target="../media/image21.png"/><Relationship Id="rId14" Type="http://schemas.microsoft.com/office/2007/relationships/diagramDrawing" Target="../diagrams/drawing59.xml"/><Relationship Id="rId22" Type="http://schemas.openxmlformats.org/officeDocument/2006/relationships/diagramData" Target="../diagrams/data61.xml"/><Relationship Id="rId27" Type="http://schemas.openxmlformats.org/officeDocument/2006/relationships/diagramData" Target="../diagrams/data62.xml"/><Relationship Id="rId30" Type="http://schemas.openxmlformats.org/officeDocument/2006/relationships/diagramColors" Target="../diagrams/colors62.xml"/><Relationship Id="rId35" Type="http://schemas.openxmlformats.org/officeDocument/2006/relationships/diagramColors" Target="../diagrams/colors63.xml"/><Relationship Id="rId43" Type="http://schemas.microsoft.com/office/2007/relationships/diagramDrawing" Target="../diagrams/drawing64.xml"/><Relationship Id="rId48" Type="http://schemas.microsoft.com/office/2007/relationships/diagramDrawing" Target="../diagrams/drawing65.xml"/><Relationship Id="rId8" Type="http://schemas.openxmlformats.org/officeDocument/2006/relationships/image" Target="../media/image23.png"/><Relationship Id="rId3" Type="http://schemas.openxmlformats.org/officeDocument/2006/relationships/diagramData" Target="../diagrams/data58.xml"/><Relationship Id="rId12" Type="http://schemas.openxmlformats.org/officeDocument/2006/relationships/diagramQuickStyle" Target="../diagrams/quickStyle59.xml"/><Relationship Id="rId17" Type="http://schemas.openxmlformats.org/officeDocument/2006/relationships/diagramData" Target="../diagrams/data60.xml"/><Relationship Id="rId25" Type="http://schemas.openxmlformats.org/officeDocument/2006/relationships/diagramColors" Target="../diagrams/colors61.xml"/><Relationship Id="rId33" Type="http://schemas.openxmlformats.org/officeDocument/2006/relationships/diagramLayout" Target="../diagrams/layout63.xml"/><Relationship Id="rId38" Type="http://schemas.openxmlformats.org/officeDocument/2006/relationships/image" Target="../media/image31.png"/><Relationship Id="rId46" Type="http://schemas.openxmlformats.org/officeDocument/2006/relationships/diagramQuickStyle" Target="../diagrams/quickStyle65.xml"/><Relationship Id="rId20" Type="http://schemas.openxmlformats.org/officeDocument/2006/relationships/diagramColors" Target="../diagrams/colors60.xml"/><Relationship Id="rId41" Type="http://schemas.openxmlformats.org/officeDocument/2006/relationships/diagramQuickStyle" Target="../diagrams/quickStyle6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3" Type="http://schemas.openxmlformats.org/officeDocument/2006/relationships/diagramQuickStyle" Target="../diagrams/quickStyle67.xml"/><Relationship Id="rId18" Type="http://schemas.openxmlformats.org/officeDocument/2006/relationships/diagramData" Target="../diagrams/data68.xml"/><Relationship Id="rId26" Type="http://schemas.openxmlformats.org/officeDocument/2006/relationships/diagramQuickStyle" Target="../diagrams/quickStyle69.xml"/><Relationship Id="rId39" Type="http://schemas.openxmlformats.org/officeDocument/2006/relationships/diagramData" Target="../diagrams/data72.xml"/><Relationship Id="rId21" Type="http://schemas.openxmlformats.org/officeDocument/2006/relationships/diagramColors" Target="../diagrams/colors68.xml"/><Relationship Id="rId34" Type="http://schemas.openxmlformats.org/officeDocument/2006/relationships/diagramData" Target="../diagrams/data71.xml"/><Relationship Id="rId42" Type="http://schemas.openxmlformats.org/officeDocument/2006/relationships/diagramColors" Target="../diagrams/colors72.xml"/><Relationship Id="rId47" Type="http://schemas.openxmlformats.org/officeDocument/2006/relationships/diagramColors" Target="../diagrams/colors73.xml"/><Relationship Id="rId50" Type="http://schemas.openxmlformats.org/officeDocument/2006/relationships/diagramLayout" Target="../diagrams/layout74.xml"/><Relationship Id="rId7" Type="http://schemas.openxmlformats.org/officeDocument/2006/relationships/diagramLayout" Target="../diagrams/layout66.xml"/><Relationship Id="rId2" Type="http://schemas.openxmlformats.org/officeDocument/2006/relationships/notesSlide" Target="../notesSlides/notesSlide26.xml"/><Relationship Id="rId16" Type="http://schemas.openxmlformats.org/officeDocument/2006/relationships/image" Target="../media/image23.png"/><Relationship Id="rId29" Type="http://schemas.openxmlformats.org/officeDocument/2006/relationships/diagramData" Target="../diagrams/data70.xml"/><Relationship Id="rId11" Type="http://schemas.openxmlformats.org/officeDocument/2006/relationships/diagramData" Target="../diagrams/data67.xml"/><Relationship Id="rId24" Type="http://schemas.openxmlformats.org/officeDocument/2006/relationships/diagramData" Target="../diagrams/data69.xml"/><Relationship Id="rId32" Type="http://schemas.openxmlformats.org/officeDocument/2006/relationships/diagramColors" Target="../diagrams/colors70.xml"/><Relationship Id="rId37" Type="http://schemas.openxmlformats.org/officeDocument/2006/relationships/diagramColors" Target="../diagrams/colors71.xml"/><Relationship Id="rId40" Type="http://schemas.openxmlformats.org/officeDocument/2006/relationships/diagramLayout" Target="../diagrams/layout72.xml"/><Relationship Id="rId45" Type="http://schemas.openxmlformats.org/officeDocument/2006/relationships/diagramLayout" Target="../diagrams/layout73.xml"/><Relationship Id="rId53" Type="http://schemas.microsoft.com/office/2007/relationships/diagramDrawing" Target="../diagrams/drawing74.xml"/><Relationship Id="rId5" Type="http://schemas.openxmlformats.org/officeDocument/2006/relationships/image" Target="../media/image31.png"/><Relationship Id="rId10" Type="http://schemas.microsoft.com/office/2007/relationships/diagramDrawing" Target="../diagrams/drawing66.xml"/><Relationship Id="rId19" Type="http://schemas.openxmlformats.org/officeDocument/2006/relationships/diagramLayout" Target="../diagrams/layout68.xml"/><Relationship Id="rId31" Type="http://schemas.openxmlformats.org/officeDocument/2006/relationships/diagramQuickStyle" Target="../diagrams/quickStyle70.xml"/><Relationship Id="rId44" Type="http://schemas.openxmlformats.org/officeDocument/2006/relationships/diagramData" Target="../diagrams/data73.xml"/><Relationship Id="rId52" Type="http://schemas.openxmlformats.org/officeDocument/2006/relationships/diagramColors" Target="../diagrams/colors74.xml"/><Relationship Id="rId4" Type="http://schemas.openxmlformats.org/officeDocument/2006/relationships/image" Target="../media/image24.png"/><Relationship Id="rId9" Type="http://schemas.openxmlformats.org/officeDocument/2006/relationships/diagramColors" Target="../diagrams/colors66.xml"/><Relationship Id="rId14" Type="http://schemas.openxmlformats.org/officeDocument/2006/relationships/diagramColors" Target="../diagrams/colors67.xml"/><Relationship Id="rId22" Type="http://schemas.microsoft.com/office/2007/relationships/diagramDrawing" Target="../diagrams/drawing68.xml"/><Relationship Id="rId27" Type="http://schemas.openxmlformats.org/officeDocument/2006/relationships/diagramColors" Target="../diagrams/colors69.xml"/><Relationship Id="rId30" Type="http://schemas.openxmlformats.org/officeDocument/2006/relationships/diagramLayout" Target="../diagrams/layout70.xml"/><Relationship Id="rId35" Type="http://schemas.openxmlformats.org/officeDocument/2006/relationships/diagramLayout" Target="../diagrams/layout71.xml"/><Relationship Id="rId43" Type="http://schemas.microsoft.com/office/2007/relationships/diagramDrawing" Target="../diagrams/drawing72.xml"/><Relationship Id="rId48" Type="http://schemas.microsoft.com/office/2007/relationships/diagramDrawing" Target="../diagrams/drawing73.xml"/><Relationship Id="rId8" Type="http://schemas.openxmlformats.org/officeDocument/2006/relationships/diagramQuickStyle" Target="../diagrams/quickStyle66.xml"/><Relationship Id="rId51" Type="http://schemas.openxmlformats.org/officeDocument/2006/relationships/diagramQuickStyle" Target="../diagrams/quickStyle74.xml"/><Relationship Id="rId3" Type="http://schemas.openxmlformats.org/officeDocument/2006/relationships/image" Target="../media/image22.png"/><Relationship Id="rId12" Type="http://schemas.openxmlformats.org/officeDocument/2006/relationships/diagramLayout" Target="../diagrams/layout67.xml"/><Relationship Id="rId17" Type="http://schemas.openxmlformats.org/officeDocument/2006/relationships/image" Target="../media/image21.png"/><Relationship Id="rId25" Type="http://schemas.openxmlformats.org/officeDocument/2006/relationships/diagramLayout" Target="../diagrams/layout69.xml"/><Relationship Id="rId33" Type="http://schemas.microsoft.com/office/2007/relationships/diagramDrawing" Target="../diagrams/drawing70.xml"/><Relationship Id="rId38" Type="http://schemas.microsoft.com/office/2007/relationships/diagramDrawing" Target="../diagrams/drawing71.xml"/><Relationship Id="rId46" Type="http://schemas.openxmlformats.org/officeDocument/2006/relationships/diagramQuickStyle" Target="../diagrams/quickStyle73.xml"/><Relationship Id="rId20" Type="http://schemas.openxmlformats.org/officeDocument/2006/relationships/diagramQuickStyle" Target="../diagrams/quickStyle68.xml"/><Relationship Id="rId41" Type="http://schemas.openxmlformats.org/officeDocument/2006/relationships/diagramQuickStyle" Target="../diagrams/quickStyle72.xml"/><Relationship Id="rId1" Type="http://schemas.openxmlformats.org/officeDocument/2006/relationships/slideLayout" Target="../slideLayouts/slideLayout17.xml"/><Relationship Id="rId6" Type="http://schemas.openxmlformats.org/officeDocument/2006/relationships/diagramData" Target="../diagrams/data66.xml"/><Relationship Id="rId15" Type="http://schemas.microsoft.com/office/2007/relationships/diagramDrawing" Target="../diagrams/drawing67.xml"/><Relationship Id="rId23" Type="http://schemas.openxmlformats.org/officeDocument/2006/relationships/image" Target="../media/image30.png"/><Relationship Id="rId28" Type="http://schemas.microsoft.com/office/2007/relationships/diagramDrawing" Target="../diagrams/drawing69.xml"/><Relationship Id="rId36" Type="http://schemas.openxmlformats.org/officeDocument/2006/relationships/diagramQuickStyle" Target="../diagrams/quickStyle71.xml"/><Relationship Id="rId49" Type="http://schemas.openxmlformats.org/officeDocument/2006/relationships/diagramData" Target="../diagrams/data7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diagramQuickStyle" Target="../diagrams/quickStyle77.xml"/><Relationship Id="rId26" Type="http://schemas.openxmlformats.org/officeDocument/2006/relationships/image" Target="../media/image23.png"/><Relationship Id="rId39" Type="http://schemas.openxmlformats.org/officeDocument/2006/relationships/diagramData" Target="../diagrams/data81.xml"/><Relationship Id="rId21" Type="http://schemas.openxmlformats.org/officeDocument/2006/relationships/diagramData" Target="../diagrams/data78.xml"/><Relationship Id="rId34" Type="http://schemas.openxmlformats.org/officeDocument/2006/relationships/diagramData" Target="../diagrams/data80.xml"/><Relationship Id="rId42" Type="http://schemas.openxmlformats.org/officeDocument/2006/relationships/diagramColors" Target="../diagrams/colors81.xml"/><Relationship Id="rId47" Type="http://schemas.openxmlformats.org/officeDocument/2006/relationships/diagramColors" Target="../diagrams/colors82.xml"/><Relationship Id="rId50" Type="http://schemas.openxmlformats.org/officeDocument/2006/relationships/diagramLayout" Target="../diagrams/layout83.xml"/><Relationship Id="rId55" Type="http://schemas.openxmlformats.org/officeDocument/2006/relationships/diagramLayout" Target="../diagrams/layout84.xml"/><Relationship Id="rId63" Type="http://schemas.microsoft.com/office/2007/relationships/diagramDrawing" Target="../diagrams/drawing85.xml"/><Relationship Id="rId7" Type="http://schemas.microsoft.com/office/2007/relationships/diagramDrawing" Target="../diagrams/drawing75.xml"/><Relationship Id="rId2" Type="http://schemas.openxmlformats.org/officeDocument/2006/relationships/notesSlide" Target="../notesSlides/notesSlide28.xml"/><Relationship Id="rId16" Type="http://schemas.openxmlformats.org/officeDocument/2006/relationships/diagramData" Target="../diagrams/data77.xml"/><Relationship Id="rId29" Type="http://schemas.openxmlformats.org/officeDocument/2006/relationships/diagramLayout" Target="../diagrams/layout79.xml"/><Relationship Id="rId11" Type="http://schemas.openxmlformats.org/officeDocument/2006/relationships/diagramColors" Target="../diagrams/colors76.xml"/><Relationship Id="rId24" Type="http://schemas.openxmlformats.org/officeDocument/2006/relationships/diagramColors" Target="../diagrams/colors78.xml"/><Relationship Id="rId32" Type="http://schemas.microsoft.com/office/2007/relationships/diagramDrawing" Target="../diagrams/drawing79.xml"/><Relationship Id="rId37" Type="http://schemas.openxmlformats.org/officeDocument/2006/relationships/diagramColors" Target="../diagrams/colors80.xml"/><Relationship Id="rId40" Type="http://schemas.openxmlformats.org/officeDocument/2006/relationships/diagramLayout" Target="../diagrams/layout81.xml"/><Relationship Id="rId45" Type="http://schemas.openxmlformats.org/officeDocument/2006/relationships/diagramLayout" Target="../diagrams/layout82.xml"/><Relationship Id="rId53" Type="http://schemas.microsoft.com/office/2007/relationships/diagramDrawing" Target="../diagrams/drawing83.xml"/><Relationship Id="rId58" Type="http://schemas.microsoft.com/office/2007/relationships/diagramDrawing" Target="../diagrams/drawing84.xml"/><Relationship Id="rId5" Type="http://schemas.openxmlformats.org/officeDocument/2006/relationships/diagramQuickStyle" Target="../diagrams/quickStyle75.xml"/><Relationship Id="rId61" Type="http://schemas.openxmlformats.org/officeDocument/2006/relationships/diagramQuickStyle" Target="../diagrams/quickStyle85.xml"/><Relationship Id="rId19" Type="http://schemas.openxmlformats.org/officeDocument/2006/relationships/diagramColors" Target="../diagrams/colors77.xml"/><Relationship Id="rId14" Type="http://schemas.openxmlformats.org/officeDocument/2006/relationships/image" Target="../media/image24.png"/><Relationship Id="rId22" Type="http://schemas.openxmlformats.org/officeDocument/2006/relationships/diagramLayout" Target="../diagrams/layout78.xml"/><Relationship Id="rId27" Type="http://schemas.openxmlformats.org/officeDocument/2006/relationships/image" Target="../media/image21.png"/><Relationship Id="rId30" Type="http://schemas.openxmlformats.org/officeDocument/2006/relationships/diagramQuickStyle" Target="../diagrams/quickStyle79.xml"/><Relationship Id="rId35" Type="http://schemas.openxmlformats.org/officeDocument/2006/relationships/diagramLayout" Target="../diagrams/layout80.xml"/><Relationship Id="rId43" Type="http://schemas.microsoft.com/office/2007/relationships/diagramDrawing" Target="../diagrams/drawing81.xml"/><Relationship Id="rId48" Type="http://schemas.microsoft.com/office/2007/relationships/diagramDrawing" Target="../diagrams/drawing82.xml"/><Relationship Id="rId56" Type="http://schemas.openxmlformats.org/officeDocument/2006/relationships/diagramQuickStyle" Target="../diagrams/quickStyle84.xml"/><Relationship Id="rId8" Type="http://schemas.openxmlformats.org/officeDocument/2006/relationships/diagramData" Target="../diagrams/data76.xml"/><Relationship Id="rId51" Type="http://schemas.openxmlformats.org/officeDocument/2006/relationships/diagramQuickStyle" Target="../diagrams/quickStyle83.xml"/><Relationship Id="rId3" Type="http://schemas.openxmlformats.org/officeDocument/2006/relationships/diagramData" Target="../diagrams/data75.xml"/><Relationship Id="rId12" Type="http://schemas.microsoft.com/office/2007/relationships/diagramDrawing" Target="../diagrams/drawing76.xml"/><Relationship Id="rId17" Type="http://schemas.openxmlformats.org/officeDocument/2006/relationships/diagramLayout" Target="../diagrams/layout77.xml"/><Relationship Id="rId25" Type="http://schemas.microsoft.com/office/2007/relationships/diagramDrawing" Target="../diagrams/drawing78.xml"/><Relationship Id="rId33" Type="http://schemas.openxmlformats.org/officeDocument/2006/relationships/image" Target="../media/image30.png"/><Relationship Id="rId38" Type="http://schemas.microsoft.com/office/2007/relationships/diagramDrawing" Target="../diagrams/drawing80.xml"/><Relationship Id="rId46" Type="http://schemas.openxmlformats.org/officeDocument/2006/relationships/diagramQuickStyle" Target="../diagrams/quickStyle82.xml"/><Relationship Id="rId59" Type="http://schemas.openxmlformats.org/officeDocument/2006/relationships/diagramData" Target="../diagrams/data85.xml"/><Relationship Id="rId20" Type="http://schemas.microsoft.com/office/2007/relationships/diagramDrawing" Target="../diagrams/drawing77.xml"/><Relationship Id="rId41" Type="http://schemas.openxmlformats.org/officeDocument/2006/relationships/diagramQuickStyle" Target="../diagrams/quickStyle81.xml"/><Relationship Id="rId54" Type="http://schemas.openxmlformats.org/officeDocument/2006/relationships/diagramData" Target="../diagrams/data84.xml"/><Relationship Id="rId62" Type="http://schemas.openxmlformats.org/officeDocument/2006/relationships/diagramColors" Target="../diagrams/colors85.xml"/><Relationship Id="rId1" Type="http://schemas.openxmlformats.org/officeDocument/2006/relationships/slideLayout" Target="../slideLayouts/slideLayout17.xml"/><Relationship Id="rId6" Type="http://schemas.openxmlformats.org/officeDocument/2006/relationships/diagramColors" Target="../diagrams/colors75.xml"/><Relationship Id="rId15" Type="http://schemas.openxmlformats.org/officeDocument/2006/relationships/image" Target="../media/image31.png"/><Relationship Id="rId23" Type="http://schemas.openxmlformats.org/officeDocument/2006/relationships/diagramQuickStyle" Target="../diagrams/quickStyle78.xml"/><Relationship Id="rId28" Type="http://schemas.openxmlformats.org/officeDocument/2006/relationships/diagramData" Target="../diagrams/data79.xml"/><Relationship Id="rId36" Type="http://schemas.openxmlformats.org/officeDocument/2006/relationships/diagramQuickStyle" Target="../diagrams/quickStyle80.xml"/><Relationship Id="rId49" Type="http://schemas.openxmlformats.org/officeDocument/2006/relationships/diagramData" Target="../diagrams/data83.xml"/><Relationship Id="rId57" Type="http://schemas.openxmlformats.org/officeDocument/2006/relationships/diagramColors" Target="../diagrams/colors84.xml"/><Relationship Id="rId10" Type="http://schemas.openxmlformats.org/officeDocument/2006/relationships/diagramQuickStyle" Target="../diagrams/quickStyle76.xml"/><Relationship Id="rId31" Type="http://schemas.openxmlformats.org/officeDocument/2006/relationships/diagramColors" Target="../diagrams/colors79.xml"/><Relationship Id="rId44" Type="http://schemas.openxmlformats.org/officeDocument/2006/relationships/diagramData" Target="../diagrams/data82.xml"/><Relationship Id="rId52" Type="http://schemas.openxmlformats.org/officeDocument/2006/relationships/diagramColors" Target="../diagrams/colors83.xml"/><Relationship Id="rId60" Type="http://schemas.openxmlformats.org/officeDocument/2006/relationships/diagramLayout" Target="../diagrams/layout85.xml"/><Relationship Id="rId4" Type="http://schemas.openxmlformats.org/officeDocument/2006/relationships/diagramLayout" Target="../diagrams/layout75.xml"/><Relationship Id="rId9" Type="http://schemas.openxmlformats.org/officeDocument/2006/relationships/diagramLayout" Target="../diagrams/layout7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3" Type="http://schemas.openxmlformats.org/officeDocument/2006/relationships/diagramData" Target="../diagrams/data88.xml"/><Relationship Id="rId18" Type="http://schemas.openxmlformats.org/officeDocument/2006/relationships/image" Target="../media/image21.png"/><Relationship Id="rId26" Type="http://schemas.openxmlformats.org/officeDocument/2006/relationships/diagramLayout" Target="../diagrams/layout89.xml"/><Relationship Id="rId39" Type="http://schemas.microsoft.com/office/2007/relationships/diagramDrawing" Target="../diagrams/drawing91.xml"/><Relationship Id="rId21" Type="http://schemas.openxmlformats.org/officeDocument/2006/relationships/image" Target="../media/image23.png"/><Relationship Id="rId34" Type="http://schemas.microsoft.com/office/2007/relationships/diagramDrawing" Target="../diagrams/drawing90.xml"/><Relationship Id="rId7" Type="http://schemas.microsoft.com/office/2007/relationships/diagramDrawing" Target="../diagrams/drawing86.xml"/><Relationship Id="rId12" Type="http://schemas.microsoft.com/office/2007/relationships/diagramDrawing" Target="../diagrams/drawing87.xml"/><Relationship Id="rId17" Type="http://schemas.microsoft.com/office/2007/relationships/diagramDrawing" Target="../diagrams/drawing88.xml"/><Relationship Id="rId25" Type="http://schemas.openxmlformats.org/officeDocument/2006/relationships/diagramData" Target="../diagrams/data89.xml"/><Relationship Id="rId33" Type="http://schemas.openxmlformats.org/officeDocument/2006/relationships/diagramColors" Target="../diagrams/colors90.xml"/><Relationship Id="rId38" Type="http://schemas.openxmlformats.org/officeDocument/2006/relationships/diagramColors" Target="../diagrams/colors91.xml"/><Relationship Id="rId2" Type="http://schemas.openxmlformats.org/officeDocument/2006/relationships/notesSlide" Target="../notesSlides/notesSlide30.xml"/><Relationship Id="rId16" Type="http://schemas.openxmlformats.org/officeDocument/2006/relationships/diagramColors" Target="../diagrams/colors88.xml"/><Relationship Id="rId20" Type="http://schemas.openxmlformats.org/officeDocument/2006/relationships/image" Target="../media/image24.png"/><Relationship Id="rId29" Type="http://schemas.microsoft.com/office/2007/relationships/diagramDrawing" Target="../diagrams/drawing89.xml"/><Relationship Id="rId1" Type="http://schemas.openxmlformats.org/officeDocument/2006/relationships/slideLayout" Target="../slideLayouts/slideLayout17.xml"/><Relationship Id="rId6" Type="http://schemas.openxmlformats.org/officeDocument/2006/relationships/diagramColors" Target="../diagrams/colors86.xml"/><Relationship Id="rId11" Type="http://schemas.openxmlformats.org/officeDocument/2006/relationships/diagramColors" Target="../diagrams/colors87.xml"/><Relationship Id="rId24" Type="http://schemas.openxmlformats.org/officeDocument/2006/relationships/image" Target="../media/image34.jpg"/><Relationship Id="rId32" Type="http://schemas.openxmlformats.org/officeDocument/2006/relationships/diagramQuickStyle" Target="../diagrams/quickStyle90.xml"/><Relationship Id="rId37" Type="http://schemas.openxmlformats.org/officeDocument/2006/relationships/diagramQuickStyle" Target="../diagrams/quickStyle91.xml"/><Relationship Id="rId5" Type="http://schemas.openxmlformats.org/officeDocument/2006/relationships/diagramQuickStyle" Target="../diagrams/quickStyle86.xml"/><Relationship Id="rId15" Type="http://schemas.openxmlformats.org/officeDocument/2006/relationships/diagramQuickStyle" Target="../diagrams/quickStyle88.xml"/><Relationship Id="rId23" Type="http://schemas.openxmlformats.org/officeDocument/2006/relationships/image" Target="../media/image30.png"/><Relationship Id="rId28" Type="http://schemas.openxmlformats.org/officeDocument/2006/relationships/diagramColors" Target="../diagrams/colors89.xml"/><Relationship Id="rId36" Type="http://schemas.openxmlformats.org/officeDocument/2006/relationships/diagramLayout" Target="../diagrams/layout91.xml"/><Relationship Id="rId10" Type="http://schemas.openxmlformats.org/officeDocument/2006/relationships/diagramQuickStyle" Target="../diagrams/quickStyle87.xml"/><Relationship Id="rId19" Type="http://schemas.openxmlformats.org/officeDocument/2006/relationships/image" Target="../media/image31.png"/><Relationship Id="rId31" Type="http://schemas.openxmlformats.org/officeDocument/2006/relationships/diagramLayout" Target="../diagrams/layout90.xml"/><Relationship Id="rId4" Type="http://schemas.openxmlformats.org/officeDocument/2006/relationships/diagramLayout" Target="../diagrams/layout86.xml"/><Relationship Id="rId9" Type="http://schemas.openxmlformats.org/officeDocument/2006/relationships/diagramLayout" Target="../diagrams/layout87.xml"/><Relationship Id="rId14" Type="http://schemas.openxmlformats.org/officeDocument/2006/relationships/diagramLayout" Target="../diagrams/layout88.xml"/><Relationship Id="rId22" Type="http://schemas.openxmlformats.org/officeDocument/2006/relationships/image" Target="../media/image22.png"/><Relationship Id="rId27" Type="http://schemas.openxmlformats.org/officeDocument/2006/relationships/diagramQuickStyle" Target="../diagrams/quickStyle89.xml"/><Relationship Id="rId30" Type="http://schemas.openxmlformats.org/officeDocument/2006/relationships/diagramData" Target="../diagrams/data90.xml"/><Relationship Id="rId35" Type="http://schemas.openxmlformats.org/officeDocument/2006/relationships/diagramData" Target="../diagrams/data91.xml"/><Relationship Id="rId8" Type="http://schemas.openxmlformats.org/officeDocument/2006/relationships/diagramData" Target="../diagrams/data87.xml"/><Relationship Id="rId3" Type="http://schemas.openxmlformats.org/officeDocument/2006/relationships/diagramData" Target="../diagrams/data86.xml"/></Relationships>
</file>

<file path=ppt/slides/_rels/slide37.xml.rels><?xml version="1.0" encoding="UTF-8" standalone="yes"?>
<Relationships xmlns="http://schemas.openxmlformats.org/package/2006/relationships"><Relationship Id="rId13" Type="http://schemas.openxmlformats.org/officeDocument/2006/relationships/diagramData" Target="../diagrams/data94.xml"/><Relationship Id="rId18" Type="http://schemas.openxmlformats.org/officeDocument/2006/relationships/image" Target="../media/image21.png"/><Relationship Id="rId26" Type="http://schemas.openxmlformats.org/officeDocument/2006/relationships/diagramLayout" Target="../diagrams/layout95.xml"/><Relationship Id="rId39" Type="http://schemas.microsoft.com/office/2007/relationships/diagramDrawing" Target="../diagrams/drawing97.xml"/><Relationship Id="rId21" Type="http://schemas.openxmlformats.org/officeDocument/2006/relationships/image" Target="../media/image23.png"/><Relationship Id="rId34" Type="http://schemas.microsoft.com/office/2007/relationships/diagramDrawing" Target="../diagrams/drawing96.xml"/><Relationship Id="rId7" Type="http://schemas.microsoft.com/office/2007/relationships/diagramDrawing" Target="../diagrams/drawing92.xml"/><Relationship Id="rId12" Type="http://schemas.microsoft.com/office/2007/relationships/diagramDrawing" Target="../diagrams/drawing93.xml"/><Relationship Id="rId17" Type="http://schemas.microsoft.com/office/2007/relationships/diagramDrawing" Target="../diagrams/drawing94.xml"/><Relationship Id="rId25" Type="http://schemas.openxmlformats.org/officeDocument/2006/relationships/diagramData" Target="../diagrams/data95.xml"/><Relationship Id="rId33" Type="http://schemas.openxmlformats.org/officeDocument/2006/relationships/diagramColors" Target="../diagrams/colors96.xml"/><Relationship Id="rId38" Type="http://schemas.openxmlformats.org/officeDocument/2006/relationships/diagramColors" Target="../diagrams/colors97.xml"/><Relationship Id="rId2" Type="http://schemas.openxmlformats.org/officeDocument/2006/relationships/notesSlide" Target="../notesSlides/notesSlide31.xml"/><Relationship Id="rId16" Type="http://schemas.openxmlformats.org/officeDocument/2006/relationships/diagramColors" Target="../diagrams/colors94.xml"/><Relationship Id="rId20" Type="http://schemas.openxmlformats.org/officeDocument/2006/relationships/image" Target="../media/image24.png"/><Relationship Id="rId29" Type="http://schemas.microsoft.com/office/2007/relationships/diagramDrawing" Target="../diagrams/drawing95.xml"/><Relationship Id="rId1" Type="http://schemas.openxmlformats.org/officeDocument/2006/relationships/slideLayout" Target="../slideLayouts/slideLayout17.xml"/><Relationship Id="rId6" Type="http://schemas.openxmlformats.org/officeDocument/2006/relationships/diagramColors" Target="../diagrams/colors92.xml"/><Relationship Id="rId11" Type="http://schemas.openxmlformats.org/officeDocument/2006/relationships/diagramColors" Target="../diagrams/colors93.xml"/><Relationship Id="rId24" Type="http://schemas.openxmlformats.org/officeDocument/2006/relationships/image" Target="../media/image34.jpg"/><Relationship Id="rId32" Type="http://schemas.openxmlformats.org/officeDocument/2006/relationships/diagramQuickStyle" Target="../diagrams/quickStyle96.xml"/><Relationship Id="rId37" Type="http://schemas.openxmlformats.org/officeDocument/2006/relationships/diagramQuickStyle" Target="../diagrams/quickStyle97.xml"/><Relationship Id="rId5" Type="http://schemas.openxmlformats.org/officeDocument/2006/relationships/diagramQuickStyle" Target="../diagrams/quickStyle92.xml"/><Relationship Id="rId15" Type="http://schemas.openxmlformats.org/officeDocument/2006/relationships/diagramQuickStyle" Target="../diagrams/quickStyle94.xml"/><Relationship Id="rId23" Type="http://schemas.openxmlformats.org/officeDocument/2006/relationships/image" Target="../media/image30.png"/><Relationship Id="rId28" Type="http://schemas.openxmlformats.org/officeDocument/2006/relationships/diagramColors" Target="../diagrams/colors95.xml"/><Relationship Id="rId36" Type="http://schemas.openxmlformats.org/officeDocument/2006/relationships/diagramLayout" Target="../diagrams/layout97.xml"/><Relationship Id="rId10" Type="http://schemas.openxmlformats.org/officeDocument/2006/relationships/diagramQuickStyle" Target="../diagrams/quickStyle93.xml"/><Relationship Id="rId19" Type="http://schemas.openxmlformats.org/officeDocument/2006/relationships/image" Target="../media/image31.png"/><Relationship Id="rId31" Type="http://schemas.openxmlformats.org/officeDocument/2006/relationships/diagramLayout" Target="../diagrams/layout96.xml"/><Relationship Id="rId4" Type="http://schemas.openxmlformats.org/officeDocument/2006/relationships/diagramLayout" Target="../diagrams/layout92.xml"/><Relationship Id="rId9" Type="http://schemas.openxmlformats.org/officeDocument/2006/relationships/diagramLayout" Target="../diagrams/layout93.xml"/><Relationship Id="rId14" Type="http://schemas.openxmlformats.org/officeDocument/2006/relationships/diagramLayout" Target="../diagrams/layout94.xml"/><Relationship Id="rId22" Type="http://schemas.openxmlformats.org/officeDocument/2006/relationships/image" Target="../media/image22.png"/><Relationship Id="rId27" Type="http://schemas.openxmlformats.org/officeDocument/2006/relationships/diagramQuickStyle" Target="../diagrams/quickStyle95.xml"/><Relationship Id="rId30" Type="http://schemas.openxmlformats.org/officeDocument/2006/relationships/diagramData" Target="../diagrams/data96.xml"/><Relationship Id="rId35" Type="http://schemas.openxmlformats.org/officeDocument/2006/relationships/diagramData" Target="../diagrams/data97.xml"/><Relationship Id="rId8" Type="http://schemas.openxmlformats.org/officeDocument/2006/relationships/diagramData" Target="../diagrams/data93.xml"/><Relationship Id="rId3" Type="http://schemas.openxmlformats.org/officeDocument/2006/relationships/diagramData" Target="../diagrams/data9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3" Type="http://schemas.openxmlformats.org/officeDocument/2006/relationships/diagramData" Target="../diagrams/data100.xml"/><Relationship Id="rId18" Type="http://schemas.openxmlformats.org/officeDocument/2006/relationships/image" Target="../media/image21.png"/><Relationship Id="rId26" Type="http://schemas.openxmlformats.org/officeDocument/2006/relationships/diagramLayout" Target="../diagrams/layout101.xml"/><Relationship Id="rId39" Type="http://schemas.microsoft.com/office/2007/relationships/diagramDrawing" Target="../diagrams/drawing103.xml"/><Relationship Id="rId21" Type="http://schemas.openxmlformats.org/officeDocument/2006/relationships/image" Target="../media/image23.png"/><Relationship Id="rId34" Type="http://schemas.microsoft.com/office/2007/relationships/diagramDrawing" Target="../diagrams/drawing102.xml"/><Relationship Id="rId7" Type="http://schemas.microsoft.com/office/2007/relationships/diagramDrawing" Target="../diagrams/drawing98.xml"/><Relationship Id="rId12" Type="http://schemas.microsoft.com/office/2007/relationships/diagramDrawing" Target="../diagrams/drawing99.xml"/><Relationship Id="rId17" Type="http://schemas.microsoft.com/office/2007/relationships/diagramDrawing" Target="../diagrams/drawing100.xml"/><Relationship Id="rId25" Type="http://schemas.openxmlformats.org/officeDocument/2006/relationships/diagramData" Target="../diagrams/data101.xml"/><Relationship Id="rId33" Type="http://schemas.openxmlformats.org/officeDocument/2006/relationships/diagramColors" Target="../diagrams/colors102.xml"/><Relationship Id="rId38" Type="http://schemas.openxmlformats.org/officeDocument/2006/relationships/diagramColors" Target="../diagrams/colors103.xml"/><Relationship Id="rId2" Type="http://schemas.openxmlformats.org/officeDocument/2006/relationships/notesSlide" Target="../notesSlides/notesSlide35.xml"/><Relationship Id="rId16" Type="http://schemas.openxmlformats.org/officeDocument/2006/relationships/diagramColors" Target="../diagrams/colors100.xml"/><Relationship Id="rId20" Type="http://schemas.openxmlformats.org/officeDocument/2006/relationships/image" Target="../media/image24.png"/><Relationship Id="rId29" Type="http://schemas.microsoft.com/office/2007/relationships/diagramDrawing" Target="../diagrams/drawing101.xml"/><Relationship Id="rId1" Type="http://schemas.openxmlformats.org/officeDocument/2006/relationships/slideLayout" Target="../slideLayouts/slideLayout17.xml"/><Relationship Id="rId6" Type="http://schemas.openxmlformats.org/officeDocument/2006/relationships/diagramColors" Target="../diagrams/colors98.xml"/><Relationship Id="rId11" Type="http://schemas.openxmlformats.org/officeDocument/2006/relationships/diagramColors" Target="../diagrams/colors99.xml"/><Relationship Id="rId24" Type="http://schemas.openxmlformats.org/officeDocument/2006/relationships/image" Target="../media/image34.jpg"/><Relationship Id="rId32" Type="http://schemas.openxmlformats.org/officeDocument/2006/relationships/diagramQuickStyle" Target="../diagrams/quickStyle102.xml"/><Relationship Id="rId37" Type="http://schemas.openxmlformats.org/officeDocument/2006/relationships/diagramQuickStyle" Target="../diagrams/quickStyle103.xml"/><Relationship Id="rId5" Type="http://schemas.openxmlformats.org/officeDocument/2006/relationships/diagramQuickStyle" Target="../diagrams/quickStyle98.xml"/><Relationship Id="rId15" Type="http://schemas.openxmlformats.org/officeDocument/2006/relationships/diagramQuickStyle" Target="../diagrams/quickStyle100.xml"/><Relationship Id="rId23" Type="http://schemas.openxmlformats.org/officeDocument/2006/relationships/image" Target="../media/image30.png"/><Relationship Id="rId28" Type="http://schemas.openxmlformats.org/officeDocument/2006/relationships/diagramColors" Target="../diagrams/colors101.xml"/><Relationship Id="rId36" Type="http://schemas.openxmlformats.org/officeDocument/2006/relationships/diagramLayout" Target="../diagrams/layout103.xml"/><Relationship Id="rId10" Type="http://schemas.openxmlformats.org/officeDocument/2006/relationships/diagramQuickStyle" Target="../diagrams/quickStyle99.xml"/><Relationship Id="rId19" Type="http://schemas.openxmlformats.org/officeDocument/2006/relationships/image" Target="../media/image31.png"/><Relationship Id="rId31" Type="http://schemas.openxmlformats.org/officeDocument/2006/relationships/diagramLayout" Target="../diagrams/layout102.xml"/><Relationship Id="rId4" Type="http://schemas.openxmlformats.org/officeDocument/2006/relationships/diagramLayout" Target="../diagrams/layout98.xml"/><Relationship Id="rId9" Type="http://schemas.openxmlformats.org/officeDocument/2006/relationships/diagramLayout" Target="../diagrams/layout99.xml"/><Relationship Id="rId14" Type="http://schemas.openxmlformats.org/officeDocument/2006/relationships/diagramLayout" Target="../diagrams/layout100.xml"/><Relationship Id="rId22" Type="http://schemas.openxmlformats.org/officeDocument/2006/relationships/image" Target="../media/image22.png"/><Relationship Id="rId27" Type="http://schemas.openxmlformats.org/officeDocument/2006/relationships/diagramQuickStyle" Target="../diagrams/quickStyle101.xml"/><Relationship Id="rId30" Type="http://schemas.openxmlformats.org/officeDocument/2006/relationships/diagramData" Target="../diagrams/data102.xml"/><Relationship Id="rId35" Type="http://schemas.openxmlformats.org/officeDocument/2006/relationships/diagramData" Target="../diagrams/data103.xml"/><Relationship Id="rId8" Type="http://schemas.openxmlformats.org/officeDocument/2006/relationships/diagramData" Target="../diagrams/data99.xml"/><Relationship Id="rId3" Type="http://schemas.openxmlformats.org/officeDocument/2006/relationships/diagramData" Target="../diagrams/data9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21.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38.xml"/><Relationship Id="rId1" Type="http://schemas.openxmlformats.org/officeDocument/2006/relationships/slideLayout" Target="../slideLayouts/slideLayout87.xml"/><Relationship Id="rId5" Type="http://schemas.openxmlformats.org/officeDocument/2006/relationships/image" Target="../media/image41.emf"/><Relationship Id="rId4" Type="http://schemas.openxmlformats.org/officeDocument/2006/relationships/image" Target="../media/image40.emf"/></Relationships>
</file>

<file path=ppt/slides/_rels/slide4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39.xml"/><Relationship Id="rId1" Type="http://schemas.openxmlformats.org/officeDocument/2006/relationships/slideLayout" Target="../slideLayouts/slideLayout87.xml"/><Relationship Id="rId6" Type="http://schemas.openxmlformats.org/officeDocument/2006/relationships/image" Target="../media/image43.emf"/><Relationship Id="rId11" Type="http://schemas.openxmlformats.org/officeDocument/2006/relationships/image" Target="../media/image45.png"/><Relationship Id="rId5" Type="http://schemas.openxmlformats.org/officeDocument/2006/relationships/image" Target="../media/image42.emf"/><Relationship Id="rId10" Type="http://schemas.openxmlformats.org/officeDocument/2006/relationships/image" Target="../media/image4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microsoft.com/office/2007/relationships/diagramDrawing" Target="../diagrams/drawing1.xml"/><Relationship Id="rId18" Type="http://schemas.microsoft.com/office/2007/relationships/diagramDrawing" Target="../diagrams/drawing2.xml"/><Relationship Id="rId26" Type="http://schemas.openxmlformats.org/officeDocument/2006/relationships/diagramQuickStyle" Target="../diagrams/quickStyle4.xml"/><Relationship Id="rId39" Type="http://schemas.openxmlformats.org/officeDocument/2006/relationships/diagramColors" Target="../diagrams/colors6.xml"/><Relationship Id="rId21" Type="http://schemas.openxmlformats.org/officeDocument/2006/relationships/diagramQuickStyle" Target="../diagrams/quickStyle3.xml"/><Relationship Id="rId34" Type="http://schemas.openxmlformats.org/officeDocument/2006/relationships/diagramColors" Target="../diagrams/colors5.xml"/><Relationship Id="rId7" Type="http://schemas.openxmlformats.org/officeDocument/2006/relationships/image" Target="../media/image24.png"/><Relationship Id="rId2" Type="http://schemas.openxmlformats.org/officeDocument/2006/relationships/slideLayout" Target="../slideLayouts/slideLayout17.xml"/><Relationship Id="rId16" Type="http://schemas.openxmlformats.org/officeDocument/2006/relationships/diagramQuickStyle" Target="../diagrams/quickStyle2.xml"/><Relationship Id="rId20" Type="http://schemas.openxmlformats.org/officeDocument/2006/relationships/diagramLayout" Target="../diagrams/layout3.xml"/><Relationship Id="rId29" Type="http://schemas.openxmlformats.org/officeDocument/2006/relationships/image" Target="../media/image30.png"/><Relationship Id="rId41" Type="http://schemas.openxmlformats.org/officeDocument/2006/relationships/image" Target="../media/image34.jpg"/><Relationship Id="rId1" Type="http://schemas.openxmlformats.org/officeDocument/2006/relationships/tags" Target="../tags/tag1.xml"/><Relationship Id="rId6" Type="http://schemas.openxmlformats.org/officeDocument/2006/relationships/image" Target="../media/image23.png"/><Relationship Id="rId11" Type="http://schemas.openxmlformats.org/officeDocument/2006/relationships/diagramQuickStyle" Target="../diagrams/quickStyle1.xml"/><Relationship Id="rId24" Type="http://schemas.openxmlformats.org/officeDocument/2006/relationships/diagramData" Target="../diagrams/data4.xml"/><Relationship Id="rId32" Type="http://schemas.openxmlformats.org/officeDocument/2006/relationships/diagramLayout" Target="../diagrams/layout5.xml"/><Relationship Id="rId37" Type="http://schemas.openxmlformats.org/officeDocument/2006/relationships/diagramLayout" Target="../diagrams/layout6.xml"/><Relationship Id="rId40" Type="http://schemas.microsoft.com/office/2007/relationships/diagramDrawing" Target="../diagrams/drawing6.xml"/><Relationship Id="rId5" Type="http://schemas.openxmlformats.org/officeDocument/2006/relationships/image" Target="../media/image22.png"/><Relationship Id="rId15" Type="http://schemas.openxmlformats.org/officeDocument/2006/relationships/diagramLayout" Target="../diagrams/layout2.xml"/><Relationship Id="rId23" Type="http://schemas.microsoft.com/office/2007/relationships/diagramDrawing" Target="../diagrams/drawing3.xml"/><Relationship Id="rId28" Type="http://schemas.microsoft.com/office/2007/relationships/diagramDrawing" Target="../diagrams/drawing4.xml"/><Relationship Id="rId36" Type="http://schemas.openxmlformats.org/officeDocument/2006/relationships/diagramData" Target="../diagrams/data6.xml"/><Relationship Id="rId10" Type="http://schemas.openxmlformats.org/officeDocument/2006/relationships/diagramLayout" Target="../diagrams/layout1.xml"/><Relationship Id="rId19" Type="http://schemas.openxmlformats.org/officeDocument/2006/relationships/diagramData" Target="../diagrams/data3.xml"/><Relationship Id="rId31" Type="http://schemas.openxmlformats.org/officeDocument/2006/relationships/diagramData" Target="../diagrams/data5.xml"/><Relationship Id="rId4" Type="http://schemas.openxmlformats.org/officeDocument/2006/relationships/image" Target="../media/image21.png"/><Relationship Id="rId9" Type="http://schemas.openxmlformats.org/officeDocument/2006/relationships/diagramData" Target="../diagrams/data1.xml"/><Relationship Id="rId14" Type="http://schemas.openxmlformats.org/officeDocument/2006/relationships/diagramData" Target="../diagrams/data2.xml"/><Relationship Id="rId22" Type="http://schemas.openxmlformats.org/officeDocument/2006/relationships/diagramColors" Target="../diagrams/colors3.xml"/><Relationship Id="rId27" Type="http://schemas.openxmlformats.org/officeDocument/2006/relationships/diagramColors" Target="../diagrams/colors4.xml"/><Relationship Id="rId30" Type="http://schemas.openxmlformats.org/officeDocument/2006/relationships/image" Target="../media/image31.png"/><Relationship Id="rId35" Type="http://schemas.microsoft.com/office/2007/relationships/diagramDrawing" Target="../diagrams/drawing5.xml"/><Relationship Id="rId8" Type="http://schemas.openxmlformats.org/officeDocument/2006/relationships/image" Target="../media/image25.png"/><Relationship Id="rId3" Type="http://schemas.openxmlformats.org/officeDocument/2006/relationships/notesSlide" Target="../notesSlides/notesSlide5.xml"/><Relationship Id="rId12" Type="http://schemas.openxmlformats.org/officeDocument/2006/relationships/diagramColors" Target="../diagrams/colors1.xml"/><Relationship Id="rId17" Type="http://schemas.openxmlformats.org/officeDocument/2006/relationships/diagramColors" Target="../diagrams/colors2.xml"/><Relationship Id="rId25" Type="http://schemas.openxmlformats.org/officeDocument/2006/relationships/diagramLayout" Target="../diagrams/layout4.xml"/><Relationship Id="rId33" Type="http://schemas.openxmlformats.org/officeDocument/2006/relationships/diagramQuickStyle" Target="../diagrams/quickStyle5.xml"/><Relationship Id="rId38"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Directory</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5766707" cy="1631216"/>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Azure Active Directory Graph API </a:t>
            </a:r>
          </a:p>
          <a:p>
            <a:pPr>
              <a:defRPr/>
            </a:pPr>
            <a:r>
              <a:rPr lang="en-US" sz="2000" dirty="0" smtClean="0">
                <a:solidFill>
                  <a:srgbClr val="FF0000"/>
                </a:solidFill>
              </a:rPr>
              <a:t>https</a:t>
            </a:r>
            <a:r>
              <a:rPr lang="en-US" sz="2000" dirty="0">
                <a:solidFill>
                  <a:srgbClr val="FF0000"/>
                </a:solidFill>
              </a:rPr>
              <a:t>://</a:t>
            </a:r>
            <a:r>
              <a:rPr lang="en-US" sz="2000" dirty="0" smtClean="0">
                <a:solidFill>
                  <a:srgbClr val="FF0000"/>
                </a:solidFill>
              </a:rPr>
              <a:t>graph.windows.net/contoso.com/users</a:t>
            </a:r>
          </a:p>
          <a:p>
            <a:pPr>
              <a:defRPr/>
            </a:pPr>
            <a:r>
              <a:rPr lang="en-US" sz="2000" dirty="0">
                <a:solidFill>
                  <a:srgbClr val="FF0000"/>
                </a:solidFill>
              </a:rPr>
              <a:t>https://</a:t>
            </a:r>
            <a:r>
              <a:rPr lang="en-US" sz="2000" dirty="0" smtClean="0">
                <a:solidFill>
                  <a:srgbClr val="FF0000"/>
                </a:solidFill>
              </a:rPr>
              <a:t>graph.windows.net/contoso.com/groups</a:t>
            </a:r>
            <a:r>
              <a:rPr lang="en-US" sz="2000" dirty="0" smtClean="0">
                <a:solidFill>
                  <a:srgbClr val="5C2D91"/>
                </a:solidFill>
              </a:rPr>
              <a:t> </a:t>
            </a:r>
            <a:endParaRPr lang="en-US" sz="2000" dirty="0">
              <a:solidFill>
                <a:srgbClr val="5C2D91"/>
              </a:solidFill>
            </a:endParaRPr>
          </a:p>
          <a:p>
            <a:pPr>
              <a:defRPr/>
            </a:pPr>
            <a:endParaRPr lang="en-US" sz="2800" dirty="0">
              <a:gradFill>
                <a:gsLst>
                  <a:gs pos="0">
                    <a:srgbClr val="404040"/>
                  </a:gs>
                  <a:gs pos="55000">
                    <a:srgbClr val="404040"/>
                  </a:gs>
                </a:gsLst>
                <a:lin ang="5400000" scaled="0"/>
              </a:gradFill>
            </a:endParaRPr>
          </a:p>
        </p:txBody>
      </p:sp>
    </p:spTree>
    <p:custDataLst>
      <p:tags r:id="rId1"/>
    </p:custDataLst>
    <p:extLst>
      <p:ext uri="{BB962C8B-B14F-4D97-AF65-F5344CB8AC3E}">
        <p14:creationId xmlns:p14="http://schemas.microsoft.com/office/powerpoint/2010/main" val="2986830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Extended Profile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104" name="TextBox 51"/>
          <p:cNvSpPr txBox="1"/>
          <p:nvPr/>
        </p:nvSpPr>
        <p:spPr>
          <a:xfrm>
            <a:off x="636904" y="4733185"/>
            <a:ext cx="9947467" cy="1877437"/>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SharePoint User Profile</a:t>
            </a:r>
          </a:p>
          <a:p>
            <a:pPr>
              <a:defRPr/>
            </a:pPr>
            <a:r>
              <a:rPr lang="en-US" sz="2000" dirty="0" smtClean="0">
                <a:solidFill>
                  <a:srgbClr val="FF0000"/>
                </a:solidFill>
              </a:rPr>
              <a:t>https://contoso.sharepoint.com/_api/SP.UserProfiles.PeopleManager/GetMyProperties</a:t>
            </a:r>
          </a:p>
          <a:p>
            <a:pPr>
              <a:defRPr/>
            </a:pPr>
            <a:r>
              <a:rPr lang="en-US" sz="2800" dirty="0" smtClean="0">
                <a:gradFill>
                  <a:gsLst>
                    <a:gs pos="0">
                      <a:srgbClr val="404040"/>
                    </a:gs>
                    <a:gs pos="55000">
                      <a:srgbClr val="404040"/>
                    </a:gs>
                  </a:gsLst>
                  <a:lin ang="5400000" scaled="0"/>
                </a:gradFill>
              </a:rPr>
              <a:t>Exchange HD Picture</a:t>
            </a:r>
          </a:p>
          <a:p>
            <a:pPr>
              <a:defRPr/>
            </a:pPr>
            <a:r>
              <a:rPr lang="en-US" sz="2000" smtClean="0">
                <a:solidFill>
                  <a:srgbClr val="FF0000"/>
                </a:solidFill>
              </a:rPr>
              <a:t>https</a:t>
            </a:r>
            <a:r>
              <a:rPr lang="en-US" sz="2000">
                <a:solidFill>
                  <a:srgbClr val="FF0000"/>
                </a:solidFill>
              </a:rPr>
              <a:t>://graph.microsoft.com/v1.0/me/photo</a:t>
            </a:r>
            <a:endParaRPr lang="en-US" sz="2000" dirty="0" smtClean="0">
              <a:solidFill>
                <a:srgbClr val="FF0000"/>
              </a:solidFill>
            </a:endParaRPr>
          </a:p>
          <a:p>
            <a:pPr>
              <a:defRPr/>
            </a:pPr>
            <a:r>
              <a:rPr lang="en-US" sz="2000" dirty="0" smtClean="0">
                <a:solidFill>
                  <a:srgbClr val="FF0000"/>
                </a:solidFill>
              </a:rPr>
              <a:t> </a:t>
            </a:r>
          </a:p>
        </p:txBody>
      </p:sp>
    </p:spTree>
    <p:custDataLst>
      <p:tags r:id="rId1"/>
    </p:custDataLst>
    <p:extLst>
      <p:ext uri="{BB962C8B-B14F-4D97-AF65-F5344CB8AC3E}">
        <p14:creationId xmlns:p14="http://schemas.microsoft.com/office/powerpoint/2010/main" val="222296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Mail, Calendar, and Conversations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6293902"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Exchange REST API </a:t>
            </a:r>
          </a:p>
          <a:p>
            <a:pPr>
              <a:defRPr/>
            </a:pPr>
            <a:r>
              <a:rPr lang="en-US" sz="2000" dirty="0">
                <a:solidFill>
                  <a:srgbClr val="FF0000"/>
                </a:solidFill>
              </a:rPr>
              <a:t>https://outlook.office365.com/api/v1.0/me/Messages</a:t>
            </a:r>
          </a:p>
          <a:p>
            <a:pPr>
              <a:defRPr/>
            </a:pPr>
            <a:r>
              <a:rPr lang="en-US" sz="2000" dirty="0">
                <a:solidFill>
                  <a:srgbClr val="FF0000"/>
                </a:solidFill>
              </a:rPr>
              <a:t>https://outlook.office365.com/api/v1.0/me/Events </a:t>
            </a:r>
          </a:p>
        </p:txBody>
      </p:sp>
    </p:spTree>
    <p:custDataLst>
      <p:tags r:id="rId1"/>
    </p:custDataLst>
    <p:extLst>
      <p:ext uri="{BB962C8B-B14F-4D97-AF65-F5344CB8AC3E}">
        <p14:creationId xmlns:p14="http://schemas.microsoft.com/office/powerpoint/2010/main" val="96800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anim calcmode="lin" valueType="num">
                                      <p:cBhvr>
                                        <p:cTn id="30" dur="500" fill="hold"/>
                                        <p:tgtEl>
                                          <p:spTgt spid="57"/>
                                        </p:tgtEl>
                                        <p:attrNameLst>
                                          <p:attrName>ppt_x</p:attrName>
                                        </p:attrNameLst>
                                      </p:cBhvr>
                                      <p:tavLst>
                                        <p:tav tm="0">
                                          <p:val>
                                            <p:strVal val="#ppt_x"/>
                                          </p:val>
                                        </p:tav>
                                        <p:tav tm="100000">
                                          <p:val>
                                            <p:strVal val="#ppt_x"/>
                                          </p:val>
                                        </p:tav>
                                      </p:tavLst>
                                    </p:anim>
                                    <p:anim calcmode="lin" valueType="num">
                                      <p:cBhvr>
                                        <p:cTn id="31"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anim calcmode="lin" valueType="num">
                                      <p:cBhvr>
                                        <p:cTn id="37" dur="500" fill="hold"/>
                                        <p:tgtEl>
                                          <p:spTgt spid="62"/>
                                        </p:tgtEl>
                                        <p:attrNameLst>
                                          <p:attrName>ppt_x</p:attrName>
                                        </p:attrNameLst>
                                      </p:cBhvr>
                                      <p:tavLst>
                                        <p:tav tm="0">
                                          <p:val>
                                            <p:strVal val="#ppt_x"/>
                                          </p:val>
                                        </p:tav>
                                        <p:tav tm="100000">
                                          <p:val>
                                            <p:strVal val="#ppt_x"/>
                                          </p:val>
                                        </p:tav>
                                      </p:tavLst>
                                    </p:anim>
                                    <p:anim calcmode="lin" valueType="num">
                                      <p:cBhvr>
                                        <p:cTn id="38" dur="500" fill="hold"/>
                                        <p:tgtEl>
                                          <p:spTgt spid="6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anim calcmode="lin" valueType="num">
                                      <p:cBhvr>
                                        <p:cTn id="42" dur="500" fill="hold"/>
                                        <p:tgtEl>
                                          <p:spTgt spid="68"/>
                                        </p:tgtEl>
                                        <p:attrNameLst>
                                          <p:attrName>ppt_x</p:attrName>
                                        </p:attrNameLst>
                                      </p:cBhvr>
                                      <p:tavLst>
                                        <p:tav tm="0">
                                          <p:val>
                                            <p:strVal val="#ppt_x"/>
                                          </p:val>
                                        </p:tav>
                                        <p:tav tm="100000">
                                          <p:val>
                                            <p:strVal val="#ppt_x"/>
                                          </p:val>
                                        </p:tav>
                                      </p:tavLst>
                                    </p:anim>
                                    <p:anim calcmode="lin" valueType="num">
                                      <p:cBhvr>
                                        <p:cTn id="4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1" grpId="0"/>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smtClean="0"/>
              <a:t>Files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155327"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OneDrive for Business/SharePoint Files API </a:t>
            </a:r>
          </a:p>
          <a:p>
            <a:pPr>
              <a:defRPr/>
            </a:pPr>
            <a:r>
              <a:rPr lang="en-US" sz="2000" dirty="0">
                <a:solidFill>
                  <a:srgbClr val="FF0000"/>
                </a:solidFill>
              </a:rPr>
              <a:t>https://contoso-my.sharepoint.com/personal/yina_contoso_com/_api/v1.0/files</a:t>
            </a:r>
          </a:p>
          <a:p>
            <a:pPr>
              <a:defRPr/>
            </a:pPr>
            <a:r>
              <a:rPr lang="en-US" sz="2000" dirty="0">
                <a:solidFill>
                  <a:srgbClr val="FF0000"/>
                </a:solidFill>
              </a:rPr>
              <a:t>https://contoso.sharepoint.com/sites/designCouncil/_</a:t>
            </a:r>
            <a:r>
              <a:rPr lang="en-US" sz="2000" dirty="0" smtClean="0">
                <a:solidFill>
                  <a:srgbClr val="FF0000"/>
                </a:solidFill>
              </a:rPr>
              <a:t>api/v1.0/files</a:t>
            </a:r>
            <a:endParaRPr lang="en-US" sz="2000" dirty="0">
              <a:solidFill>
                <a:srgbClr val="FF0000"/>
              </a:solidFill>
            </a:endParaRPr>
          </a:p>
        </p:txBody>
      </p:sp>
    </p:spTree>
    <p:custDataLst>
      <p:tags r:id="rId1"/>
    </p:custDataLst>
    <p:extLst>
      <p:ext uri="{BB962C8B-B14F-4D97-AF65-F5344CB8AC3E}">
        <p14:creationId xmlns:p14="http://schemas.microsoft.com/office/powerpoint/2010/main" val="352205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anim calcmode="lin" valueType="num">
                                      <p:cBhvr>
                                        <p:cTn id="67" dur="500" fill="hold"/>
                                        <p:tgtEl>
                                          <p:spTgt spid="62"/>
                                        </p:tgtEl>
                                        <p:attrNameLst>
                                          <p:attrName>ppt_x</p:attrName>
                                        </p:attrNameLst>
                                      </p:cBhvr>
                                      <p:tavLst>
                                        <p:tav tm="0">
                                          <p:val>
                                            <p:strVal val="#ppt_x"/>
                                          </p:val>
                                        </p:tav>
                                        <p:tav tm="100000">
                                          <p:val>
                                            <p:strVal val="#ppt_x"/>
                                          </p:val>
                                        </p:tav>
                                      </p:tavLst>
                                    </p:anim>
                                    <p:anim calcmode="lin" valueType="num">
                                      <p:cBhvr>
                                        <p:cTn id="68" dur="500" fill="hold"/>
                                        <p:tgtEl>
                                          <p:spTgt spid="6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anim calcmode="lin" valueType="num">
                                      <p:cBhvr>
                                        <p:cTn id="72" dur="500" fill="hold"/>
                                        <p:tgtEl>
                                          <p:spTgt spid="68"/>
                                        </p:tgtEl>
                                        <p:attrNameLst>
                                          <p:attrName>ppt_x</p:attrName>
                                        </p:attrNameLst>
                                      </p:cBhvr>
                                      <p:tavLst>
                                        <p:tav tm="0">
                                          <p:val>
                                            <p:strVal val="#ppt_x"/>
                                          </p:val>
                                        </p:tav>
                                        <p:tav tm="100000">
                                          <p:val>
                                            <p:strVal val="#ppt_x"/>
                                          </p:val>
                                        </p:tav>
                                      </p:tavLst>
                                    </p:anim>
                                    <p:anim calcmode="lin" valueType="num">
                                      <p:cBhvr>
                                        <p:cTn id="7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a:t>Office Graph</a:t>
            </a:r>
          </a:p>
        </p:txBody>
      </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751695" cy="1446550"/>
          </a:xfrm>
          <a:prstGeom prst="rect">
            <a:avLst/>
          </a:prstGeom>
          <a:noFill/>
        </p:spPr>
        <p:txBody>
          <a:bodyPr wrap="squar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Office Graph in SharePoint Online </a:t>
            </a:r>
          </a:p>
          <a:p>
            <a:pPr>
              <a:defRPr/>
            </a:pPr>
            <a:r>
              <a:rPr lang="en-US" sz="2000" dirty="0">
                <a:solidFill>
                  <a:srgbClr val="FF0000"/>
                </a:solidFill>
              </a:rPr>
              <a:t>https://contoso.sharepoint.com/_api/search/query?Querytext='*'&amp;Properties='GraphQuery:actor(ME,action\:1020,or(action\:1020\,action\:1003,action\:1001,action\:1024,action\:1005,action\:1037,action\:1039,action\:1036)'&amp;SelectProperties='Docid,Title</a:t>
            </a:r>
            <a:endParaRPr lang="en-US" dirty="0">
              <a:solidFill>
                <a:srgbClr val="FF0000"/>
              </a:solidFill>
            </a:endParaRPr>
          </a:p>
        </p:txBody>
      </p:sp>
    </p:spTree>
    <p:custDataLst>
      <p:tags r:id="rId1"/>
    </p:custDataLst>
    <p:extLst>
      <p:ext uri="{BB962C8B-B14F-4D97-AF65-F5344CB8AC3E}">
        <p14:creationId xmlns:p14="http://schemas.microsoft.com/office/powerpoint/2010/main" val="1817310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anim calcmode="lin" valueType="num">
                                      <p:cBhvr>
                                        <p:cTn id="65" dur="500" fill="hold"/>
                                        <p:tgtEl>
                                          <p:spTgt spid="68"/>
                                        </p:tgtEl>
                                        <p:attrNameLst>
                                          <p:attrName>ppt_x</p:attrName>
                                        </p:attrNameLst>
                                      </p:cBhvr>
                                      <p:tavLst>
                                        <p:tav tm="0">
                                          <p:val>
                                            <p:strVal val="#ppt_x"/>
                                          </p:val>
                                        </p:tav>
                                        <p:tav tm="100000">
                                          <p:val>
                                            <p:strVal val="#ppt_x"/>
                                          </p:val>
                                        </p:tav>
                                      </p:tavLst>
                                    </p:anim>
                                    <p:anim calcmode="lin" valueType="num">
                                      <p:cBhvr>
                                        <p:cTn id="66"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the </a:t>
            </a:r>
            <a:r>
              <a:rPr lang="en-US" dirty="0"/>
              <a:t>Microsoft Graph</a:t>
            </a:r>
            <a:r>
              <a:rPr lang="en-US" dirty="0" smtClean="0"/>
              <a:t> API</a:t>
            </a:r>
            <a:endParaRPr lang="en-US" dirty="0"/>
          </a:p>
        </p:txBody>
      </p:sp>
    </p:spTree>
    <p:custDataLst>
      <p:tags r:id="rId1"/>
    </p:custDataLst>
    <p:extLst>
      <p:ext uri="{BB962C8B-B14F-4D97-AF65-F5344CB8AC3E}">
        <p14:creationId xmlns:p14="http://schemas.microsoft.com/office/powerpoint/2010/main" val="70790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Office 365 </a:t>
            </a:r>
            <a:r>
              <a:rPr lang="en-US" dirty="0"/>
              <a:t>Microsoft Graph</a:t>
            </a:r>
            <a:r>
              <a:rPr lang="en-US" dirty="0" smtClean="0"/>
              <a:t> API</a:t>
            </a:r>
            <a:endParaRPr lang="en-US" dirty="0"/>
          </a:p>
        </p:txBody>
      </p:sp>
      <p:grpSp>
        <p:nvGrpSpPr>
          <p:cNvPr id="3" name="Group 2"/>
          <p:cNvGrpSpPr/>
          <p:nvPr/>
        </p:nvGrpSpPr>
        <p:grpSpPr>
          <a:xfrm>
            <a:off x="1152705" y="477809"/>
            <a:ext cx="10206980" cy="5266352"/>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2352">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3920"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27880"/>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defRPr/>
                </a:pP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t>
                </a:r>
                <a:r>
                  <a:rPr lang="nb-NO" sz="2352" dirty="0" smtClean="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Add-in</a:t>
                </a:r>
                <a:endPar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endParaRP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799"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1359" y="495611"/>
            <a:ext cx="21334" cy="21334"/>
          </a:xfrm>
          <a:prstGeom prst="rect">
            <a:avLst/>
          </a:prstGeom>
        </p:spPr>
      </p:pic>
    </p:spTree>
    <p:custDataLst>
      <p:tags r:id="rId1"/>
    </p:custDataLst>
    <p:extLst>
      <p:ext uri="{BB962C8B-B14F-4D97-AF65-F5344CB8AC3E}">
        <p14:creationId xmlns:p14="http://schemas.microsoft.com/office/powerpoint/2010/main" val="21139038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Breaking silos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to </a:t>
            </a:r>
            <a:r>
              <a:rPr lang="en-US" dirty="0"/>
              <a:t>Microsoft Graph</a:t>
            </a:r>
            <a:r>
              <a:rPr lang="en-US" dirty="0" smtClean="0"/>
              <a:t> API</a:t>
            </a:r>
            <a:endParaRPr lang="en-US" dirty="0"/>
          </a:p>
        </p:txBody>
      </p:sp>
      <p:sp>
        <p:nvSpPr>
          <p:cNvPr id="4" name="Text Placeholder 3"/>
          <p:cNvSpPr>
            <a:spLocks noGrp="1"/>
          </p:cNvSpPr>
          <p:nvPr>
            <p:ph type="body" sz="quarter" idx="10"/>
          </p:nvPr>
        </p:nvSpPr>
        <p:spPr/>
        <p:txBody>
          <a:bodyPr/>
          <a:lstStyle/>
          <a:p>
            <a:r>
              <a:rPr lang="en-US" dirty="0" smtClean="0"/>
              <a:t>Single well-known endpoint</a:t>
            </a:r>
          </a:p>
          <a:p>
            <a:endParaRPr lang="en-US" dirty="0" smtClean="0"/>
          </a:p>
          <a:p>
            <a:r>
              <a:rPr lang="en-US" dirty="0" smtClean="0"/>
              <a:t>Single well-known resource</a:t>
            </a:r>
          </a:p>
          <a:p>
            <a:endParaRPr lang="en-US" dirty="0" smtClean="0"/>
          </a:p>
          <a:p>
            <a:r>
              <a:rPr lang="en-US" dirty="0" smtClean="0"/>
              <a:t>Only one </a:t>
            </a:r>
            <a:r>
              <a:rPr lang="en-US" dirty="0" err="1" smtClean="0"/>
              <a:t>OAuth</a:t>
            </a:r>
            <a:r>
              <a:rPr lang="en-US" dirty="0" smtClean="0"/>
              <a:t> access token needed</a:t>
            </a:r>
          </a:p>
          <a:p>
            <a:endParaRPr lang="en-US" dirty="0" smtClean="0"/>
          </a:p>
          <a:p>
            <a:r>
              <a:rPr lang="en-US" dirty="0" smtClean="0"/>
              <a:t>Navigate across workloads and relationships logically</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93981958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a:t>
            </a:r>
            <a:r>
              <a:rPr lang="en-US" dirty="0" smtClean="0"/>
              <a:t> API vs. Service APIs</a:t>
            </a:r>
            <a:endParaRPr lang="en-US" dirty="0"/>
          </a:p>
        </p:txBody>
      </p:sp>
      <p:sp>
        <p:nvSpPr>
          <p:cNvPr id="4" name="Text Placeholder 3"/>
          <p:cNvSpPr>
            <a:spLocks noGrp="1"/>
          </p:cNvSpPr>
          <p:nvPr>
            <p:ph type="body" sz="quarter" idx="10"/>
          </p:nvPr>
        </p:nvSpPr>
        <p:spPr/>
        <p:txBody>
          <a:bodyPr/>
          <a:lstStyle/>
          <a:p>
            <a:r>
              <a:rPr lang="en-US" dirty="0" smtClean="0"/>
              <a:t>Functionality will likely show up first in </a:t>
            </a:r>
            <a:r>
              <a:rPr lang="en-US" dirty="0"/>
              <a:t>s</a:t>
            </a:r>
            <a:r>
              <a:rPr lang="en-US" dirty="0" smtClean="0"/>
              <a:t>ervice-specific end-points</a:t>
            </a:r>
          </a:p>
          <a:p>
            <a:r>
              <a:rPr lang="en-US" dirty="0" smtClean="0"/>
              <a:t>Desire to have all service-specific functionality in </a:t>
            </a:r>
            <a:r>
              <a:rPr lang="en-US" dirty="0"/>
              <a:t>Microsoft Graph</a:t>
            </a:r>
            <a:r>
              <a:rPr lang="en-US" dirty="0" smtClean="0"/>
              <a:t> API</a:t>
            </a:r>
          </a:p>
          <a:p>
            <a:r>
              <a:rPr lang="en-US" dirty="0" smtClean="0"/>
              <a:t>Service-specific APIs will continue to require resource specific access tokens</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1844954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a:t>
            </a:r>
            <a:r>
              <a:rPr lang="en-US" dirty="0"/>
              <a:t>Microsoft Graph</a:t>
            </a:r>
            <a:r>
              <a:rPr lang="en-GB" dirty="0" smtClean="0"/>
              <a:t> </a:t>
            </a:r>
            <a:r>
              <a:rPr lang="en-GB" dirty="0"/>
              <a:t>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299570" y="3171039"/>
            <a:ext cx="1537587"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userPhoto</a:t>
            </a:r>
            <a:endParaRPr lang="en-US" sz="2352" dirty="0">
              <a:gradFill>
                <a:gsLst>
                  <a:gs pos="0">
                    <a:srgbClr val="404040"/>
                  </a:gs>
                  <a:gs pos="55000">
                    <a:srgbClr val="404040"/>
                  </a:gs>
                </a:gsLst>
                <a:lin ang="5400000" scaled="0"/>
              </a:gradFill>
            </a:endParaRPr>
          </a:p>
        </p:txBody>
      </p:sp>
      <p:sp>
        <p:nvSpPr>
          <p:cNvPr id="7" name="Rectangle 6"/>
          <p:cNvSpPr/>
          <p:nvPr/>
        </p:nvSpPr>
        <p:spPr bwMode="auto">
          <a:xfrm>
            <a:off x="5466890" y="1935348"/>
            <a:ext cx="1202946" cy="733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gradFill>
                  <a:gsLst>
                    <a:gs pos="0">
                      <a:schemeClr val="tx1"/>
                    </a:gs>
                    <a:gs pos="55000">
                      <a:schemeClr val="tx1"/>
                    </a:gs>
                  </a:gsLst>
                  <a:lin ang="5400000" scaled="0"/>
                </a:gradFill>
              </a:rPr>
              <a:t>/me</a:t>
            </a:r>
            <a:endParaRPr lang="en-US" dirty="0">
              <a:gradFill>
                <a:gsLst>
                  <a:gs pos="0">
                    <a:schemeClr val="tx1"/>
                  </a:gs>
                  <a:gs pos="55000">
                    <a:schemeClr val="tx1"/>
                  </a:gs>
                </a:gsLst>
                <a:lin ang="5400000" scaled="0"/>
              </a:gradFill>
            </a:endParaRPr>
          </a:p>
        </p:txBody>
      </p:sp>
      <p:sp>
        <p:nvSpPr>
          <p:cNvPr id="10" name="Rectangle 9"/>
          <p:cNvSpPr/>
          <p:nvPr/>
        </p:nvSpPr>
        <p:spPr>
          <a:xfrm>
            <a:off x="5172171" y="3199174"/>
            <a:ext cx="1792383"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department</a:t>
            </a:r>
          </a:p>
        </p:txBody>
      </p:sp>
      <p:sp>
        <p:nvSpPr>
          <p:cNvPr id="11" name="Rectangle 10"/>
          <p:cNvSpPr/>
          <p:nvPr/>
        </p:nvSpPr>
        <p:spPr>
          <a:xfrm>
            <a:off x="5478681" y="3199174"/>
            <a:ext cx="1179362"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mobile</a:t>
            </a:r>
          </a:p>
        </p:txBody>
      </p:sp>
      <p:sp>
        <p:nvSpPr>
          <p:cNvPr id="12" name="Rectangle 11"/>
          <p:cNvSpPr/>
          <p:nvPr/>
        </p:nvSpPr>
        <p:spPr>
          <a:xfrm>
            <a:off x="5358877" y="3199174"/>
            <a:ext cx="1418970" cy="452472"/>
          </a:xfrm>
          <a:prstGeom prst="rect">
            <a:avLst/>
          </a:prstGeom>
        </p:spPr>
        <p:txBody>
          <a:bodyPr wrap="square">
            <a:spAutoFit/>
          </a:bodyPr>
          <a:lstStyle/>
          <a:p>
            <a:pPr>
              <a:defRPr/>
            </a:pPr>
            <a:r>
              <a:rPr lang="en-US" sz="2352" dirty="0" err="1">
                <a:gradFill>
                  <a:gsLst>
                    <a:gs pos="0">
                      <a:srgbClr val="404040"/>
                    </a:gs>
                    <a:gs pos="55000">
                      <a:srgbClr val="404040"/>
                    </a:gs>
                  </a:gsLst>
                  <a:lin ang="5400000" scaled="0"/>
                </a:gradFill>
              </a:rPr>
              <a:t>aboutMe</a:t>
            </a:r>
            <a:endParaRPr lang="en-US" sz="2352" dirty="0">
              <a:gradFill>
                <a:gsLst>
                  <a:gs pos="0">
                    <a:srgbClr val="404040"/>
                  </a:gs>
                  <a:gs pos="55000">
                    <a:srgbClr val="404040"/>
                  </a:gs>
                </a:gsLst>
                <a:lin ang="5400000" scaled="0"/>
              </a:gradFill>
            </a:endParaRPr>
          </a:p>
        </p:txBody>
      </p:sp>
      <p:sp>
        <p:nvSpPr>
          <p:cNvPr id="13" name="Rectangle 12"/>
          <p:cNvSpPr/>
          <p:nvPr/>
        </p:nvSpPr>
        <p:spPr>
          <a:xfrm>
            <a:off x="5421458" y="3199174"/>
            <a:ext cx="1293810"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birthday</a:t>
            </a:r>
          </a:p>
        </p:txBody>
      </p:sp>
      <p:sp>
        <p:nvSpPr>
          <p:cNvPr id="14" name="Rectangle 13"/>
          <p:cNvSpPr/>
          <p:nvPr/>
        </p:nvSpPr>
        <p:spPr>
          <a:xfrm>
            <a:off x="5686139" y="3199174"/>
            <a:ext cx="764446"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tags</a:t>
            </a:r>
          </a:p>
        </p:txBody>
      </p:sp>
      <p:sp>
        <p:nvSpPr>
          <p:cNvPr id="15" name="Rectangle 14"/>
          <p:cNvSpPr/>
          <p:nvPr/>
        </p:nvSpPr>
        <p:spPr>
          <a:xfrm>
            <a:off x="5414667" y="3199174"/>
            <a:ext cx="130739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hireDate</a:t>
            </a:r>
            <a:endParaRPr lang="en-US" sz="2352" dirty="0">
              <a:gradFill>
                <a:gsLst>
                  <a:gs pos="0">
                    <a:srgbClr val="404040"/>
                  </a:gs>
                  <a:gs pos="55000">
                    <a:srgbClr val="404040"/>
                  </a:gs>
                </a:gsLst>
                <a:lin ang="5400000" scaled="0"/>
              </a:gradFill>
            </a:endParaRPr>
          </a:p>
        </p:txBody>
      </p:sp>
      <p:sp>
        <p:nvSpPr>
          <p:cNvPr id="16" name="Rectangle 15"/>
          <p:cNvSpPr/>
          <p:nvPr/>
        </p:nvSpPr>
        <p:spPr>
          <a:xfrm>
            <a:off x="4902872" y="3199174"/>
            <a:ext cx="2330983"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thumbnailPhoto</a:t>
            </a:r>
            <a:endParaRPr lang="en-US" sz="2352" dirty="0">
              <a:gradFill>
                <a:gsLst>
                  <a:gs pos="0">
                    <a:srgbClr val="404040"/>
                  </a:gs>
                  <a:gs pos="55000">
                    <a:srgbClr val="404040"/>
                  </a:gs>
                </a:gsLst>
                <a:lin ang="5400000" scaled="0"/>
              </a:gradFill>
            </a:endParaRPr>
          </a:p>
        </p:txBody>
      </p:sp>
      <p:sp>
        <p:nvSpPr>
          <p:cNvPr id="17" name="Rectangle 16"/>
          <p:cNvSpPr/>
          <p:nvPr/>
        </p:nvSpPr>
        <p:spPr>
          <a:xfrm>
            <a:off x="5466890" y="3199174"/>
            <a:ext cx="1202946"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address</a:t>
            </a:r>
          </a:p>
        </p:txBody>
      </p:sp>
      <p:sp>
        <p:nvSpPr>
          <p:cNvPr id="18" name="Rectangle 17"/>
          <p:cNvSpPr/>
          <p:nvPr/>
        </p:nvSpPr>
        <p:spPr>
          <a:xfrm>
            <a:off x="5480621" y="3199174"/>
            <a:ext cx="1175484"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jobTitle</a:t>
            </a:r>
            <a:endParaRPr lang="en-US" sz="2352" dirty="0">
              <a:gradFill>
                <a:gsLst>
                  <a:gs pos="0">
                    <a:srgbClr val="404040"/>
                  </a:gs>
                  <a:gs pos="55000">
                    <a:srgbClr val="404040"/>
                  </a:gs>
                </a:gsLst>
                <a:lin ang="5400000" scaled="0"/>
              </a:gradFill>
            </a:endParaRPr>
          </a:p>
        </p:txBody>
      </p:sp>
      <p:sp>
        <p:nvSpPr>
          <p:cNvPr id="19" name="Rectangle 18"/>
          <p:cNvSpPr/>
          <p:nvPr/>
        </p:nvSpPr>
        <p:spPr>
          <a:xfrm>
            <a:off x="5607094" y="3199174"/>
            <a:ext cx="92253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name</a:t>
            </a:r>
          </a:p>
        </p:txBody>
      </p:sp>
      <p:sp>
        <p:nvSpPr>
          <p:cNvPr id="20" name="Rectangle 19"/>
          <p:cNvSpPr/>
          <p:nvPr/>
        </p:nvSpPr>
        <p:spPr>
          <a:xfrm>
            <a:off x="5686433" y="3199174"/>
            <a:ext cx="763861"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alias</a:t>
            </a:r>
          </a:p>
        </p:txBody>
      </p:sp>
      <p:sp>
        <p:nvSpPr>
          <p:cNvPr id="21" name="Rectangle 20"/>
          <p:cNvSpPr/>
          <p:nvPr/>
        </p:nvSpPr>
        <p:spPr>
          <a:xfrm>
            <a:off x="5175077" y="3199174"/>
            <a:ext cx="178657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pastProjects</a:t>
            </a:r>
            <a:endParaRPr lang="en-US" sz="2352" dirty="0">
              <a:gradFill>
                <a:gsLst>
                  <a:gs pos="0">
                    <a:srgbClr val="404040"/>
                  </a:gs>
                  <a:gs pos="55000">
                    <a:srgbClr val="404040"/>
                  </a:gs>
                </a:gsLst>
                <a:lin ang="5400000" scaled="0"/>
              </a:gradFill>
            </a:endParaRPr>
          </a:p>
        </p:txBody>
      </p:sp>
      <p:sp>
        <p:nvSpPr>
          <p:cNvPr id="22" name="Rectangle 21"/>
          <p:cNvSpPr/>
          <p:nvPr/>
        </p:nvSpPr>
        <p:spPr>
          <a:xfrm>
            <a:off x="4991637" y="3199174"/>
            <a:ext cx="2153452"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responsibilities</a:t>
            </a:r>
          </a:p>
        </p:txBody>
      </p:sp>
      <p:sp>
        <p:nvSpPr>
          <p:cNvPr id="23" name="Rectangle 22"/>
          <p:cNvSpPr/>
          <p:nvPr/>
        </p:nvSpPr>
        <p:spPr>
          <a:xfrm>
            <a:off x="5480621" y="3199174"/>
            <a:ext cx="1175484"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schools</a:t>
            </a:r>
          </a:p>
        </p:txBody>
      </p:sp>
      <p:sp>
        <p:nvSpPr>
          <p:cNvPr id="24" name="Rectangle 23"/>
          <p:cNvSpPr/>
          <p:nvPr/>
        </p:nvSpPr>
        <p:spPr>
          <a:xfrm>
            <a:off x="5665224" y="3199174"/>
            <a:ext cx="80627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skills</a:t>
            </a:r>
          </a:p>
        </p:txBody>
      </p:sp>
      <p:sp>
        <p:nvSpPr>
          <p:cNvPr id="5" name="Oval 4"/>
          <p:cNvSpPr/>
          <p:nvPr/>
        </p:nvSpPr>
        <p:spPr bwMode="auto">
          <a:xfrm>
            <a:off x="4600760" y="1997800"/>
            <a:ext cx="2890039" cy="28322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578763" y="2079967"/>
            <a:ext cx="979200" cy="478175"/>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4"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39970" y="2524193"/>
            <a:ext cx="1435190" cy="2044811"/>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404158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a:t>GET https://</a:t>
            </a:r>
            <a:r>
              <a:rPr lang="en-US" sz="2400" dirty="0" smtClean="0"/>
              <a:t>graph.microsoft.com/v1.0/contoso.com</a:t>
            </a:r>
            <a:endParaRPr lang="en-US" sz="2400" dirty="0"/>
          </a:p>
          <a:p>
            <a:pPr marL="0" indent="0">
              <a:buNone/>
            </a:pPr>
            <a:r>
              <a:rPr lang="en-US" sz="2400" dirty="0"/>
              <a:t>	</a:t>
            </a:r>
            <a:r>
              <a:rPr lang="en-US" sz="2400" b="1" dirty="0"/>
              <a:t>/</a:t>
            </a:r>
            <a:r>
              <a:rPr lang="en-US" sz="2400" b="1" dirty="0" smtClean="0"/>
              <a:t>users/yina@contoso.com</a:t>
            </a:r>
          </a:p>
          <a:p>
            <a:pPr marL="0" indent="0">
              <a:buNone/>
            </a:pPr>
            <a:endParaRPr lang="en-US" sz="2400" dirty="0"/>
          </a:p>
          <a:p>
            <a:pPr marL="0" indent="0">
              <a:buNone/>
            </a:pPr>
            <a:r>
              <a:rPr lang="en-US" sz="2400" dirty="0" smtClean="0"/>
              <a:t>GET https://graph.microsoft.com/v1.0</a:t>
            </a:r>
            <a:r>
              <a:rPr lang="en-US" sz="2400" b="1" dirty="0" smtClean="0"/>
              <a:t>/me</a:t>
            </a:r>
          </a:p>
          <a:p>
            <a:pPr marL="0" indent="0">
              <a:buNone/>
            </a:pPr>
            <a:endParaRPr lang="en-US" sz="2400" dirty="0" smtClean="0"/>
          </a:p>
          <a:p>
            <a:pPr marL="0" indent="0">
              <a:buNone/>
            </a:pPr>
            <a:r>
              <a:rPr lang="en-US" sz="2400" dirty="0" smtClean="0"/>
              <a:t>GET https://graph.microsoft.com/v1.0/contoso.com</a:t>
            </a:r>
          </a:p>
          <a:p>
            <a:pPr marL="0" indent="0">
              <a:buNone/>
            </a:pPr>
            <a:r>
              <a:rPr lang="en-US" sz="2400" dirty="0" smtClean="0"/>
              <a:t>	</a:t>
            </a:r>
            <a:r>
              <a:rPr lang="en-US" sz="2400" b="1" dirty="0" smtClean="0"/>
              <a:t>/users/&lt;id&gt;</a:t>
            </a:r>
          </a:p>
          <a:p>
            <a:pPr marL="0" indent="0">
              <a:buNone/>
            </a:pPr>
            <a:endParaRPr lang="en-US" sz="2400" dirty="0" smtClean="0"/>
          </a:p>
          <a:p>
            <a:pPr marL="0" indent="0">
              <a:buNone/>
            </a:pPr>
            <a:r>
              <a:rPr lang="en-US" sz="2400" dirty="0"/>
              <a:t>GET https://</a:t>
            </a:r>
            <a:r>
              <a:rPr lang="en-US" sz="2400" dirty="0" smtClean="0"/>
              <a:t>graph.microsoft.com/v1.0/contoso.com</a:t>
            </a:r>
            <a:endParaRPr lang="en-US" sz="2400" dirty="0"/>
          </a:p>
          <a:p>
            <a:pPr marL="0" indent="0">
              <a:buNone/>
            </a:pPr>
            <a:r>
              <a:rPr lang="en-US" sz="2400" dirty="0"/>
              <a:t>	</a:t>
            </a:r>
            <a:r>
              <a:rPr lang="en-US" sz="2400" b="1" dirty="0"/>
              <a:t>/users/yina@contoso.com?$</a:t>
            </a:r>
            <a:r>
              <a:rPr lang="en-US" sz="2400" b="1" dirty="0" smtClean="0"/>
              <a:t>select=</a:t>
            </a:r>
            <a:r>
              <a:rPr lang="en-US" sz="2400" b="1" dirty="0" err="1" smtClean="0"/>
              <a:t>aboutMe</a:t>
            </a:r>
            <a:endParaRPr lang="en-US" sz="2400" b="1" dirty="0" smtClean="0"/>
          </a:p>
          <a:p>
            <a:pPr marL="0" indent="0">
              <a:buNone/>
            </a:pPr>
            <a:endParaRPr lang="en-US" sz="2400" dirty="0" smtClean="0"/>
          </a:p>
          <a:p>
            <a:pPr marL="0" indent="0">
              <a:buNone/>
            </a:pPr>
            <a:r>
              <a:rPr lang="en-US" sz="2400" dirty="0" smtClean="0"/>
              <a:t>GET </a:t>
            </a:r>
            <a:r>
              <a:rPr lang="en-US" sz="2400" dirty="0"/>
              <a:t>https://</a:t>
            </a:r>
            <a:r>
              <a:rPr lang="en-US" sz="2400" dirty="0" smtClean="0"/>
              <a:t>graph.microsoft.com/v1.0</a:t>
            </a:r>
            <a:r>
              <a:rPr lang="en-US" sz="2400" b="1" dirty="0" smtClean="0"/>
              <a:t>/me/photo</a:t>
            </a:r>
            <a:endParaRPr lang="en-US" sz="2400" b="1" dirty="0"/>
          </a:p>
          <a:p>
            <a:pPr marL="0" indent="0">
              <a:buNone/>
            </a:pPr>
            <a:endParaRPr lang="en-US" sz="2400" dirty="0"/>
          </a:p>
        </p:txBody>
      </p:sp>
    </p:spTree>
    <p:custDataLst>
      <p:tags r:id="rId1"/>
    </p:custDataLst>
    <p:extLst>
      <p:ext uri="{BB962C8B-B14F-4D97-AF65-F5344CB8AC3E}">
        <p14:creationId xmlns:p14="http://schemas.microsoft.com/office/powerpoint/2010/main" val="197338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smtClean="0"/>
              <a:t>/users</a:t>
            </a:r>
            <a:endParaRPr lang="en-US" dirty="0"/>
          </a:p>
        </p:txBody>
      </p:sp>
    </p:spTree>
    <p:extLst>
      <p:ext uri="{BB962C8B-B14F-4D97-AF65-F5344CB8AC3E}">
        <p14:creationId xmlns:p14="http://schemas.microsoft.com/office/powerpoint/2010/main" val="1501252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https://graph.microsoft.com/v1.0</a:t>
            </a:r>
            <a:r>
              <a:rPr lang="en-US" sz="2400" b="1" dirty="0" smtClean="0"/>
              <a:t>/me/manager</a:t>
            </a:r>
          </a:p>
          <a:p>
            <a:pPr marL="0" indent="0">
              <a:buNone/>
            </a:pPr>
            <a:endParaRPr lang="en-US" sz="2400" dirty="0" smtClean="0"/>
          </a:p>
          <a:p>
            <a:r>
              <a:rPr lang="en-US" sz="2400" dirty="0"/>
              <a:t>GET https://graph.microsoft.com/v1.0/contoso.com</a:t>
            </a:r>
          </a:p>
          <a:p>
            <a:pPr marL="0" indent="0">
              <a:buNone/>
            </a:pPr>
            <a:r>
              <a:rPr lang="en-US" sz="2400" dirty="0"/>
              <a:t>	</a:t>
            </a:r>
            <a:r>
              <a:rPr lang="en-US" sz="2400" b="1" dirty="0"/>
              <a:t>/</a:t>
            </a:r>
            <a:r>
              <a:rPr lang="en-US" sz="2400" b="1" dirty="0" smtClean="0"/>
              <a:t>users/yina@contoso.com/</a:t>
            </a:r>
            <a:r>
              <a:rPr lang="en-US" sz="2400" b="1" dirty="0" err="1" smtClean="0"/>
              <a:t>directReports</a:t>
            </a:r>
            <a:endParaRPr lang="en-US" sz="2400" b="1" dirty="0"/>
          </a:p>
          <a:p>
            <a:pPr marL="0" indent="0">
              <a:buNone/>
            </a:pPr>
            <a:endParaRPr lang="en-US" sz="2400" dirty="0" smtClean="0"/>
          </a:p>
          <a:p>
            <a:r>
              <a:rPr lang="en-US" sz="2400" dirty="0"/>
              <a:t>GET https://graph.microsoft.com/v1.0</a:t>
            </a:r>
            <a:r>
              <a:rPr lang="en-US" sz="2400" b="1" dirty="0" smtClean="0"/>
              <a:t>/me/memberOf</a:t>
            </a:r>
          </a:p>
          <a:p>
            <a:pPr marL="0" indent="0">
              <a:buNone/>
            </a:pPr>
            <a:endParaRPr lang="en-US" sz="2400" dirty="0" smtClean="0"/>
          </a:p>
          <a:p>
            <a:r>
              <a:rPr lang="en-US" sz="2400" dirty="0"/>
              <a:t>GET https://graph.microsoft.com/v1.0/contoso.com</a:t>
            </a:r>
            <a:r>
              <a:rPr lang="en-US" sz="2400" b="1" dirty="0" smtClean="0"/>
              <a:t>/users/&lt;id&gt;</a:t>
            </a:r>
          </a:p>
          <a:p>
            <a:pPr marL="0" indent="0">
              <a:buNone/>
            </a:pPr>
            <a:endParaRPr lang="en-US" sz="2400" b="1" dirty="0" smtClean="0"/>
          </a:p>
          <a:p>
            <a:r>
              <a:rPr lang="en-US" sz="2400" dirty="0"/>
              <a:t>GET https://graph.microsoft.com/v1.0/contoso.com</a:t>
            </a:r>
            <a:r>
              <a:rPr lang="en-US" sz="2400" b="1" dirty="0" smtClean="0"/>
              <a:t>/users</a:t>
            </a:r>
            <a:r>
              <a:rPr lang="en-US" sz="2400" b="1" dirty="0"/>
              <a:t>/&lt;id</a:t>
            </a:r>
            <a:r>
              <a:rPr lang="en-US" sz="2400" b="1" dirty="0" smtClean="0"/>
              <a:t>&gt;/photo</a:t>
            </a:r>
            <a:endParaRPr lang="en-US" sz="2400" dirty="0" smtClean="0"/>
          </a:p>
          <a:p>
            <a:pPr marL="0" indent="0">
              <a:buNone/>
            </a:pPr>
            <a:endParaRPr lang="en-US" sz="2400" dirty="0" smtClean="0"/>
          </a:p>
        </p:txBody>
      </p:sp>
    </p:spTree>
    <p:extLst>
      <p:ext uri="{BB962C8B-B14F-4D97-AF65-F5344CB8AC3E}">
        <p14:creationId xmlns:p14="http://schemas.microsoft.com/office/powerpoint/2010/main" val="14727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1160"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/messages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1662739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https://graph.microsoft.com/v1.0</a:t>
            </a:r>
            <a:r>
              <a:rPr lang="en-US" sz="2800" b="1" dirty="0" smtClean="0"/>
              <a:t>/me/messages</a:t>
            </a:r>
          </a:p>
          <a:p>
            <a:pPr marL="0" indent="0">
              <a:buNone/>
            </a:pPr>
            <a:endParaRPr lang="en-US" sz="2800" dirty="0" smtClean="0"/>
          </a:p>
          <a:p>
            <a:r>
              <a:rPr lang="en-US" sz="2800" dirty="0"/>
              <a:t>GET https://graph.microsoft.com/v1.0</a:t>
            </a:r>
            <a:r>
              <a:rPr lang="en-US" sz="2800" b="1" dirty="0" smtClean="0"/>
              <a:t>/me/messages</a:t>
            </a:r>
            <a:r>
              <a:rPr lang="en-US" sz="2800" b="1" dirty="0"/>
              <a:t>?$top=5</a:t>
            </a:r>
          </a:p>
          <a:p>
            <a:pPr marL="0" indent="0">
              <a:buNone/>
            </a:pPr>
            <a:endParaRPr lang="en-US" sz="2800" dirty="0"/>
          </a:p>
          <a:p>
            <a:r>
              <a:rPr lang="en-US" sz="2800" dirty="0" smtClean="0"/>
              <a:t>GET https://</a:t>
            </a:r>
            <a:r>
              <a:rPr lang="en-US" sz="2800" dirty="0"/>
              <a:t>graph.microsoft.com/v1.0</a:t>
            </a:r>
            <a:r>
              <a:rPr lang="en-US" sz="2800" b="1" dirty="0" smtClean="0"/>
              <a:t>/me</a:t>
            </a:r>
          </a:p>
          <a:p>
            <a:pPr marL="0" indent="0">
              <a:buNone/>
            </a:pPr>
            <a:r>
              <a:rPr lang="en-US" sz="2800" b="1" dirty="0"/>
              <a:t>	</a:t>
            </a:r>
            <a:r>
              <a:rPr lang="en-US" sz="2800" b="1" dirty="0" smtClean="0"/>
              <a:t>/messages?$top=5&amp;$skip=5&amp;$</a:t>
            </a:r>
            <a:r>
              <a:rPr lang="en-US" sz="2800" b="1" dirty="0" err="1"/>
              <a:t>orderby</a:t>
            </a:r>
            <a:r>
              <a:rPr lang="en-US" sz="2800" b="1" dirty="0"/>
              <a:t>=</a:t>
            </a:r>
            <a:r>
              <a:rPr lang="en-US" sz="2800" b="1" dirty="0" err="1"/>
              <a:t>DateTimeCreated</a:t>
            </a:r>
            <a:r>
              <a:rPr lang="en-US" sz="2800" b="1" dirty="0"/>
              <a:t> </a:t>
            </a:r>
          </a:p>
          <a:p>
            <a:pPr marL="0" indent="0">
              <a:buNone/>
            </a:pPr>
            <a:endParaRPr lang="en-US" sz="2800" dirty="0" smtClean="0"/>
          </a:p>
          <a:p>
            <a:r>
              <a:rPr lang="en-US" sz="2800" dirty="0"/>
              <a:t>GET https://graph.microsoft.com/v1.0</a:t>
            </a:r>
            <a:r>
              <a:rPr lang="en-US" sz="2800" b="1" dirty="0" smtClean="0"/>
              <a:t>/me</a:t>
            </a:r>
            <a:endParaRPr lang="en-US" sz="2800" b="1" dirty="0"/>
          </a:p>
          <a:p>
            <a:pPr marL="896203" indent="0">
              <a:buNone/>
            </a:pPr>
            <a:r>
              <a:rPr lang="en-US" sz="2800" b="1" dirty="0" smtClean="0"/>
              <a:t>/messages?$</a:t>
            </a:r>
            <a:r>
              <a:rPr lang="en-US" sz="2800" b="1" dirty="0"/>
              <a:t>top=5&amp;$</a:t>
            </a:r>
            <a:r>
              <a:rPr lang="en-US" sz="2800" b="1" dirty="0" smtClean="0"/>
              <a:t>select=</a:t>
            </a:r>
            <a:r>
              <a:rPr lang="en-US" sz="2800" b="1" dirty="0" err="1" smtClean="0"/>
              <a:t>Subject,Sender</a:t>
            </a:r>
            <a:r>
              <a:rPr lang="en-US" sz="2800" b="1" dirty="0" smtClean="0"/>
              <a:t>&amp;</a:t>
            </a:r>
          </a:p>
          <a:p>
            <a:pPr marL="896203" indent="0">
              <a:buNone/>
            </a:pPr>
            <a:r>
              <a:rPr lang="en-US" sz="2800" b="1" dirty="0" smtClean="0"/>
              <a:t>$</a:t>
            </a:r>
            <a:r>
              <a:rPr lang="en-US" sz="2800" b="1" dirty="0"/>
              <a:t>search="</a:t>
            </a:r>
            <a:r>
              <a:rPr lang="en-US" sz="2800" b="1" dirty="0" err="1" smtClean="0"/>
              <a:t>from:alexd@contoso.com</a:t>
            </a:r>
            <a:r>
              <a:rPr lang="en-US" sz="2800" b="1" dirty="0"/>
              <a:t>"</a:t>
            </a:r>
          </a:p>
          <a:p>
            <a:pPr marL="0" indent="0">
              <a:buNone/>
            </a:pPr>
            <a:endParaRPr lang="en-US" sz="1800" dirty="0"/>
          </a:p>
          <a:p>
            <a:pPr marL="0" indent="0">
              <a:buNone/>
            </a:pPr>
            <a:endParaRPr lang="en-US" sz="2800" dirty="0"/>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/events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43711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dirty="0" smtClean="0"/>
              <a:t>GET https://</a:t>
            </a:r>
            <a:r>
              <a:rPr lang="en-US" dirty="0"/>
              <a:t>graph.microsoft.com/v1.0</a:t>
            </a:r>
            <a:r>
              <a:rPr lang="en-US" b="1" dirty="0" smtClean="0"/>
              <a:t>/me/events</a:t>
            </a:r>
          </a:p>
          <a:p>
            <a:pPr marL="0" indent="0">
              <a:buNone/>
            </a:pPr>
            <a:endParaRPr lang="en-US" dirty="0" smtClean="0"/>
          </a:p>
          <a:p>
            <a:r>
              <a:rPr lang="en-US" dirty="0"/>
              <a:t>GET https://graph.microsoft.com/v1.0</a:t>
            </a:r>
            <a:r>
              <a:rPr lang="en-US" b="1" dirty="0" smtClean="0"/>
              <a:t>/me/events</a:t>
            </a:r>
            <a:r>
              <a:rPr lang="en-US" b="1" dirty="0"/>
              <a:t>?$</a:t>
            </a:r>
            <a:r>
              <a:rPr lang="en-US" b="1" dirty="0" smtClean="0"/>
              <a:t>top=5</a:t>
            </a:r>
          </a:p>
          <a:p>
            <a:pPr marL="0" indent="0">
              <a:buNone/>
            </a:pPr>
            <a:endParaRPr lang="en-US" dirty="0"/>
          </a:p>
          <a:p>
            <a:r>
              <a:rPr lang="en-US" dirty="0"/>
              <a:t>GET https://graph.microsoft.com/v1.0</a:t>
            </a:r>
            <a:r>
              <a:rPr lang="en-US" b="1" dirty="0" smtClean="0"/>
              <a:t>/me</a:t>
            </a:r>
          </a:p>
          <a:p>
            <a:pPr marL="0" indent="0">
              <a:buNone/>
            </a:pPr>
            <a:r>
              <a:rPr lang="en-US" b="1" dirty="0"/>
              <a:t>	</a:t>
            </a:r>
            <a:r>
              <a:rPr lang="en-US" b="1" dirty="0" smtClean="0"/>
              <a:t>/</a:t>
            </a:r>
            <a:r>
              <a:rPr lang="en-US" b="1" dirty="0" err="1" smtClean="0"/>
              <a:t>calendarview?startdatetime</a:t>
            </a:r>
            <a:r>
              <a:rPr lang="en-US" b="1" dirty="0" smtClean="0"/>
              <a:t>=2015-04-01t01:00:00z</a:t>
            </a:r>
          </a:p>
          <a:p>
            <a:pPr marL="0" indent="0">
              <a:buNone/>
            </a:pPr>
            <a:r>
              <a:rPr lang="en-US" b="1" dirty="0"/>
              <a:t>	</a:t>
            </a:r>
            <a:r>
              <a:rPr lang="en-US" b="1" dirty="0" smtClean="0"/>
              <a:t>&amp;enddatetime=2015-04-16t23:00:00z</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/drive</a:t>
            </a:r>
            <a:endParaRPr lang="en-US" dirty="0"/>
          </a:p>
        </p:txBody>
      </p:sp>
      <p:grpSp>
        <p:nvGrpSpPr>
          <p:cNvPr id="49" name="Group 48"/>
          <p:cNvGrpSpPr/>
          <p:nvPr/>
        </p:nvGrpSpPr>
        <p:grpSpPr>
          <a:xfrm>
            <a:off x="2652793" y="2749536"/>
            <a:ext cx="3393217" cy="104934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054574" y="1043079"/>
            <a:ext cx="2953325" cy="2395403"/>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327476" y="2628046"/>
            <a:ext cx="1023845" cy="1622877"/>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584889" y="788625"/>
            <a:ext cx="1048899" cy="184506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040179" y="3066362"/>
            <a:ext cx="4244016" cy="15471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777638" y="1733495"/>
            <a:ext cx="99606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639480" y="1341111"/>
            <a:ext cx="1659846" cy="1291892"/>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118724" y="2231075"/>
            <a:ext cx="4077316" cy="116838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1943327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https://graph.microsoft.com/v1.0</a:t>
            </a:r>
            <a:r>
              <a:rPr lang="en-US" sz="2400" b="1" dirty="0" smtClean="0"/>
              <a:t>/me/drive/root/children</a:t>
            </a:r>
          </a:p>
          <a:p>
            <a:pPr marL="0" indent="0">
              <a:buNone/>
            </a:pPr>
            <a:endParaRPr lang="en-US" sz="2400" dirty="0" smtClean="0"/>
          </a:p>
          <a:p>
            <a:r>
              <a:rPr lang="en-US" sz="2400" dirty="0"/>
              <a:t>GET https://graph.microsoft.com/v1.0</a:t>
            </a:r>
            <a:r>
              <a:rPr lang="en-US" sz="2400" b="1" dirty="0" smtClean="0"/>
              <a:t>/me/drive/items/&lt;id&gt;</a:t>
            </a:r>
            <a:endParaRPr lang="en-US" sz="2400" b="1" dirty="0"/>
          </a:p>
          <a:p>
            <a:pPr marL="0" indent="0">
              <a:buNone/>
            </a:pPr>
            <a:endParaRPr lang="en-US" sz="2400" dirty="0" smtClean="0"/>
          </a:p>
          <a:p>
            <a:r>
              <a:rPr lang="en-US" sz="2400" dirty="0"/>
              <a:t>GET https://graph.microsoft.com/v1.0</a:t>
            </a:r>
            <a:r>
              <a:rPr lang="en-US" sz="2400" b="1" dirty="0" smtClean="0"/>
              <a:t>/me</a:t>
            </a:r>
          </a:p>
          <a:p>
            <a:pPr marL="0" indent="0">
              <a:buNone/>
            </a:pPr>
            <a:r>
              <a:rPr lang="en-US" sz="2400" b="1" dirty="0"/>
              <a:t>	</a:t>
            </a:r>
            <a:r>
              <a:rPr lang="en-US" sz="2400" b="1" dirty="0" smtClean="0"/>
              <a:t>/drive/items/&lt;</a:t>
            </a:r>
            <a:r>
              <a:rPr lang="en-US" sz="2400" b="1" dirty="0"/>
              <a:t>id</a:t>
            </a:r>
            <a:r>
              <a:rPr lang="en-US" sz="2400" b="1" dirty="0" smtClean="0"/>
              <a:t>&gt;/</a:t>
            </a:r>
            <a:r>
              <a:rPr lang="en-US" sz="2400" b="1" dirty="0" err="1" smtClean="0"/>
              <a:t>lastModifiedByUser</a:t>
            </a:r>
            <a:endParaRPr lang="en-US" sz="2400" b="1" dirty="0" smtClean="0"/>
          </a:p>
          <a:p>
            <a:pPr marL="0" indent="0">
              <a:buNone/>
            </a:pPr>
            <a:endParaRPr lang="en-US" sz="2400" dirty="0"/>
          </a:p>
          <a:p>
            <a:r>
              <a:rPr lang="en-US" sz="2400" dirty="0"/>
              <a:t>GET https://graph.microsoft.com/v1.0/mary@contoso.com</a:t>
            </a:r>
            <a:r>
              <a:rPr lang="en-US" sz="2400" b="1" dirty="0" smtClean="0"/>
              <a:t>/drive</a:t>
            </a:r>
          </a:p>
          <a:p>
            <a:pPr marL="0" indent="0">
              <a:buNone/>
            </a:pPr>
            <a:r>
              <a:rPr lang="en-US" sz="2400" b="1" dirty="0"/>
              <a:t>	</a:t>
            </a:r>
            <a:r>
              <a:rPr lang="en-US" sz="2400" b="1" dirty="0" smtClean="0"/>
              <a:t>/root/children</a:t>
            </a:r>
          </a:p>
          <a:p>
            <a:pPr marL="0" indent="0">
              <a:buNone/>
            </a:pPr>
            <a:endParaRPr lang="en-US" sz="2400" dirty="0" smtClean="0"/>
          </a:p>
          <a:p>
            <a:r>
              <a:rPr lang="en-US" sz="2400" dirty="0"/>
              <a:t>GET https://graph.microsoft.com/v1.0</a:t>
            </a:r>
            <a:r>
              <a:rPr lang="en-US" sz="2400" b="1" dirty="0" smtClean="0"/>
              <a:t>/mary@contoso.com</a:t>
            </a:r>
            <a:endParaRPr lang="en-US" sz="2400" b="1" dirty="0"/>
          </a:p>
          <a:p>
            <a:pPr marL="0" indent="0">
              <a:buNone/>
            </a:pPr>
            <a:r>
              <a:rPr lang="en-US" sz="2400" b="1" dirty="0"/>
              <a:t>	</a:t>
            </a:r>
            <a:r>
              <a:rPr lang="en-US" sz="2400" b="1" dirty="0" smtClean="0"/>
              <a:t>/drive/items/&lt;</a:t>
            </a:r>
            <a:r>
              <a:rPr lang="en-US" sz="2400" b="1" dirty="0"/>
              <a:t>id&gt;/</a:t>
            </a:r>
            <a:r>
              <a:rPr lang="en-US" sz="2400" b="1" dirty="0" err="1"/>
              <a:t>lastModifiedByUser</a:t>
            </a:r>
            <a:r>
              <a:rPr lang="en-US" sz="2400" b="1" dirty="0"/>
              <a:t>/manager</a:t>
            </a:r>
          </a:p>
          <a:p>
            <a:pPr marL="0" indent="0">
              <a:buNone/>
            </a:pPr>
            <a:endParaRPr lang="en-US" sz="2400" dirty="0"/>
          </a:p>
        </p:txBody>
      </p:sp>
    </p:spTree>
    <p:extLst>
      <p:ext uri="{BB962C8B-B14F-4D97-AF65-F5344CB8AC3E}">
        <p14:creationId xmlns:p14="http://schemas.microsoft.com/office/powerpoint/2010/main" val="18768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735880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/groups</a:t>
            </a:r>
            <a:endParaRPr lang="en-US" dirty="0"/>
          </a:p>
        </p:txBody>
      </p:sp>
      <p:grpSp>
        <p:nvGrpSpPr>
          <p:cNvPr id="208" name="Group 207"/>
          <p:cNvGrpSpPr/>
          <p:nvPr/>
        </p:nvGrpSpPr>
        <p:grpSpPr>
          <a:xfrm>
            <a:off x="6038889" y="790381"/>
            <a:ext cx="5259147" cy="3824881"/>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42" name="Picture 2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6" name="Picture 2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28" name="Picture 2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21" name="Diagram 220"/>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049420" y="3430761"/>
            <a:ext cx="2997417" cy="2327426"/>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42031" y="4232982"/>
            <a:ext cx="865475" cy="2157042"/>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47057" y="1947437"/>
            <a:ext cx="2519602" cy="2269787"/>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0" name="Picture 2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563363" y="2620018"/>
            <a:ext cx="3485521" cy="820432"/>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22554" y="2218930"/>
            <a:ext cx="1852391" cy="1993645"/>
            <a:chOff x="2165679" y="2262606"/>
            <a:chExt cx="1890027" cy="2034151"/>
          </a:xfrm>
        </p:grpSpPr>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84"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254" name="Group 253"/>
          <p:cNvGrpSpPr/>
          <p:nvPr/>
        </p:nvGrpSpPr>
        <p:grpSpPr>
          <a:xfrm>
            <a:off x="1572869" y="3217136"/>
            <a:ext cx="4536901" cy="2077170"/>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sz="2000" dirty="0" smtClean="0"/>
              <a:t>GET </a:t>
            </a:r>
            <a:r>
              <a:rPr lang="en-US" sz="2000" dirty="0"/>
              <a:t>https://</a:t>
            </a:r>
            <a:r>
              <a:rPr lang="en-US" sz="2000" dirty="0" smtClean="0"/>
              <a:t>graph.microsoft.com/beta</a:t>
            </a:r>
            <a:r>
              <a:rPr lang="en-US" sz="2000" b="1" dirty="0" smtClean="0"/>
              <a:t>/me/joinedgroups</a:t>
            </a:r>
            <a:endParaRPr lang="en-US" sz="2000" b="1" dirty="0"/>
          </a:p>
          <a:p>
            <a:pPr marL="0" indent="0">
              <a:buNone/>
            </a:pPr>
            <a:endParaRPr lang="en-US" sz="2000" dirty="0" smtClean="0"/>
          </a:p>
          <a:p>
            <a:r>
              <a:rPr lang="en-US" sz="2000" dirty="0" smtClean="0"/>
              <a:t>GET </a:t>
            </a:r>
            <a:r>
              <a:rPr lang="en-US" sz="2000" dirty="0"/>
              <a:t>https://graph.microsoft.com/v1.0</a:t>
            </a:r>
            <a:r>
              <a:rPr lang="en-US" sz="2000" b="1" dirty="0" smtClean="0"/>
              <a:t>/contoso.com</a:t>
            </a:r>
          </a:p>
          <a:p>
            <a:pPr marL="0" indent="0">
              <a:buNone/>
            </a:pPr>
            <a:r>
              <a:rPr lang="en-US" sz="2000" b="1" dirty="0" smtClean="0"/>
              <a:t>	/groups?$filter=</a:t>
            </a:r>
            <a:r>
              <a:rPr lang="en-US" sz="2000" b="1" dirty="0" err="1" smtClean="0"/>
              <a:t>groupType+eq</a:t>
            </a:r>
            <a:r>
              <a:rPr lang="en-US" sz="2000" b="1" dirty="0" smtClean="0"/>
              <a:t>+'Unified' </a:t>
            </a:r>
          </a:p>
          <a:p>
            <a:pPr marL="0" indent="0">
              <a:buNone/>
            </a:pPr>
            <a:endParaRPr lang="en-US" sz="2000" dirty="0"/>
          </a:p>
          <a:p>
            <a:r>
              <a:rPr lang="en-US" sz="2000" dirty="0"/>
              <a:t>GET https://graph.microsoft.com/v1.0/contoso.com</a:t>
            </a:r>
            <a:r>
              <a:rPr lang="en-US" sz="2000" b="1" dirty="0" smtClean="0"/>
              <a:t>/groups</a:t>
            </a:r>
            <a:r>
              <a:rPr lang="en-US" sz="2000" b="1" dirty="0"/>
              <a:t>/&lt;id</a:t>
            </a:r>
            <a:r>
              <a:rPr lang="en-US" sz="2000" b="1" dirty="0" smtClean="0"/>
              <a:t>&gt;/members</a:t>
            </a:r>
            <a:endParaRPr lang="en-US" sz="2000" b="1" dirty="0"/>
          </a:p>
          <a:p>
            <a:pPr marL="0" indent="0">
              <a:buNone/>
            </a:pPr>
            <a:endParaRPr lang="en-US" sz="2000" dirty="0" smtClean="0"/>
          </a:p>
          <a:p>
            <a:r>
              <a:rPr lang="en-US" sz="2000" dirty="0" smtClean="0"/>
              <a:t>GET </a:t>
            </a:r>
            <a:r>
              <a:rPr lang="en-US" sz="2000" dirty="0"/>
              <a:t>https://graph.microsoft.com/v1.0/contoso.com</a:t>
            </a:r>
            <a:r>
              <a:rPr lang="en-US" sz="2000" b="1" dirty="0" smtClean="0"/>
              <a:t>/groups</a:t>
            </a:r>
            <a:r>
              <a:rPr lang="en-US" sz="2000" b="1" dirty="0"/>
              <a:t>/&lt;id</a:t>
            </a:r>
            <a:r>
              <a:rPr lang="en-US" sz="2000" b="1" dirty="0" smtClean="0"/>
              <a:t>&gt;/drive/root/children</a:t>
            </a:r>
            <a:endParaRPr lang="en-US" sz="2000" b="1" dirty="0"/>
          </a:p>
          <a:p>
            <a:pPr marL="0" indent="0">
              <a:buNone/>
            </a:pPr>
            <a:endParaRPr lang="en-US" sz="2000" dirty="0" smtClean="0"/>
          </a:p>
          <a:p>
            <a:r>
              <a:rPr lang="en-US" sz="2000" dirty="0"/>
              <a:t>GET https://graph.microsoft.com/v1.0/contoso.com</a:t>
            </a:r>
            <a:r>
              <a:rPr lang="en-US" sz="2000" b="1" dirty="0" smtClean="0"/>
              <a:t>/groups</a:t>
            </a:r>
            <a:r>
              <a:rPr lang="en-US" sz="2000" b="1" dirty="0"/>
              <a:t>/&lt;id&gt;/conversations</a:t>
            </a:r>
          </a:p>
          <a:p>
            <a:pPr marL="0" indent="0">
              <a:buNone/>
            </a:pPr>
            <a:endParaRPr lang="en-US" sz="2000" dirty="0"/>
          </a:p>
          <a:p>
            <a:r>
              <a:rPr lang="en-US" sz="2000" dirty="0"/>
              <a:t>GET https://graph.microsoft.com/v1.0/contoso.com</a:t>
            </a:r>
            <a:r>
              <a:rPr lang="en-US" sz="2000" b="1" dirty="0" smtClean="0"/>
              <a:t>/groups</a:t>
            </a:r>
            <a:r>
              <a:rPr lang="en-US" sz="2000" b="1" dirty="0"/>
              <a:t>/&lt;id&gt;/events/&lt;id</a:t>
            </a:r>
            <a:r>
              <a:rPr lang="en-US" sz="2000" b="1" dirty="0" smtClean="0"/>
              <a:t>&gt;/</a:t>
            </a:r>
            <a:r>
              <a:rPr lang="en-US" sz="2000" b="1" dirty="0"/>
              <a:t>a</a:t>
            </a:r>
            <a:r>
              <a:rPr lang="en-US" sz="2000" b="1" dirty="0" smtClean="0"/>
              <a:t>ccept</a:t>
            </a:r>
            <a:endParaRPr lang="en-US" sz="2000" b="1" dirty="0"/>
          </a:p>
          <a:p>
            <a:pPr marL="0" indent="0">
              <a:buNone/>
            </a:pPr>
            <a:endParaRPr lang="en-US" sz="2000" dirty="0"/>
          </a:p>
        </p:txBody>
      </p:sp>
    </p:spTree>
    <p:extLst>
      <p:ext uri="{BB962C8B-B14F-4D97-AF65-F5344CB8AC3E}">
        <p14:creationId xmlns:p14="http://schemas.microsoft.com/office/powerpoint/2010/main" val="58821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a:t>
            </a:r>
            <a:r>
              <a:rPr lang="en-US" dirty="0" err="1" smtClean="0"/>
              <a:t>workingWith</a:t>
            </a:r>
            <a:endParaRPr lang="en-US" dirty="0"/>
          </a:p>
        </p:txBody>
      </p:sp>
      <p:grpSp>
        <p:nvGrpSpPr>
          <p:cNvPr id="313" name="Group 312"/>
          <p:cNvGrpSpPr/>
          <p:nvPr/>
        </p:nvGrpSpPr>
        <p:grpSpPr>
          <a:xfrm>
            <a:off x="47056" y="1947437"/>
            <a:ext cx="6062714" cy="4442586"/>
            <a:chOff x="48012" y="1985597"/>
            <a:chExt cx="6185895" cy="4532850"/>
          </a:xfrm>
        </p:grpSpPr>
        <p:grpSp>
          <p:nvGrpSpPr>
            <p:cNvPr id="314" name="Group 313"/>
            <p:cNvGrpSpPr/>
            <p:nvPr/>
          </p:nvGrpSpPr>
          <p:grpSpPr>
            <a:xfrm>
              <a:off x="3111377" y="3499059"/>
              <a:ext cx="3058318" cy="2374714"/>
              <a:chOff x="3111377" y="3499059"/>
              <a:chExt cx="3058318" cy="2374714"/>
            </a:xfrm>
          </p:grpSpPr>
          <p:cxnSp>
            <p:nvCxnSpPr>
              <p:cNvPr id="348" name="Straight Connector 347"/>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50" name="Rounded Rectangle 349"/>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315" name="Group 314"/>
            <p:cNvGrpSpPr/>
            <p:nvPr/>
          </p:nvGrpSpPr>
          <p:grpSpPr>
            <a:xfrm>
              <a:off x="2593679" y="4317579"/>
              <a:ext cx="883060" cy="2200868"/>
              <a:chOff x="2593679" y="4317579"/>
              <a:chExt cx="883060" cy="2200868"/>
            </a:xfrm>
          </p:grpSpPr>
          <p:grpSp>
            <p:nvGrpSpPr>
              <p:cNvPr id="342" name="Group 341"/>
              <p:cNvGrpSpPr/>
              <p:nvPr/>
            </p:nvGrpSpPr>
            <p:grpSpPr>
              <a:xfrm>
                <a:off x="2593679" y="4317579"/>
                <a:ext cx="881082" cy="1848377"/>
                <a:chOff x="2593679" y="4317579"/>
                <a:chExt cx="881082" cy="1848377"/>
              </a:xfrm>
            </p:grpSpPr>
            <p:cxnSp>
              <p:nvCxnSpPr>
                <p:cNvPr id="344" name="Straight Connector 343"/>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45" name="Group 344"/>
                <p:cNvGrpSpPr/>
                <p:nvPr/>
              </p:nvGrpSpPr>
              <p:grpSpPr>
                <a:xfrm>
                  <a:off x="2681230" y="5372425"/>
                  <a:ext cx="793531" cy="793531"/>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343"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16" name="Group 315"/>
            <p:cNvGrpSpPr/>
            <p:nvPr/>
          </p:nvGrpSpPr>
          <p:grpSpPr>
            <a:xfrm>
              <a:off x="48012" y="1985597"/>
              <a:ext cx="2570795" cy="2315904"/>
              <a:chOff x="48012" y="1985597"/>
              <a:chExt cx="2570795" cy="2315904"/>
            </a:xfrm>
          </p:grpSpPr>
          <p:cxnSp>
            <p:nvCxnSpPr>
              <p:cNvPr id="337" name="Straight Connector 336"/>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517509" y="2542611"/>
                <a:ext cx="793531" cy="793531"/>
                <a:chOff x="5681540" y="2652588"/>
                <a:chExt cx="778042" cy="778042"/>
              </a:xfrm>
            </p:grpSpPr>
            <p:sp>
              <p:nvSpPr>
                <p:cNvPr id="340" name="Oval 339"/>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1" name="Picture 3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39"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317" name="Group 316"/>
            <p:cNvGrpSpPr/>
            <p:nvPr/>
          </p:nvGrpSpPr>
          <p:grpSpPr>
            <a:xfrm>
              <a:off x="2615444" y="2671843"/>
              <a:ext cx="3556339" cy="837101"/>
              <a:chOff x="2615444" y="2671843"/>
              <a:chExt cx="3556339" cy="837101"/>
            </a:xfrm>
          </p:grpSpPr>
          <p:cxnSp>
            <p:nvCxnSpPr>
              <p:cNvPr id="335" name="Straight Connector 334"/>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2165679" y="2262606"/>
              <a:ext cx="1890027" cy="2034151"/>
              <a:chOff x="2165679" y="2262606"/>
              <a:chExt cx="1890027" cy="2034151"/>
            </a:xfrm>
          </p:grpSpPr>
          <p:cxnSp>
            <p:nvCxnSpPr>
              <p:cNvPr id="327" name="Straight Connector 32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2165679" y="2262606"/>
                <a:ext cx="819857" cy="810653"/>
                <a:chOff x="10113425" y="3530904"/>
                <a:chExt cx="803854" cy="794830"/>
              </a:xfrm>
            </p:grpSpPr>
            <p:sp>
              <p:nvSpPr>
                <p:cNvPr id="330" name="Oval 32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1" name="Picture 3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2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19" name="Group 318"/>
            <p:cNvGrpSpPr/>
            <p:nvPr/>
          </p:nvGrpSpPr>
          <p:grpSpPr>
            <a:xfrm>
              <a:off x="1604826" y="3281093"/>
              <a:ext cx="4629081" cy="2119373"/>
              <a:chOff x="1605679" y="3284402"/>
              <a:chExt cx="4629081" cy="2119373"/>
            </a:xfrm>
          </p:grpSpPr>
          <p:cxnSp>
            <p:nvCxnSpPr>
              <p:cNvPr id="320" name="Straight Connector 31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1" name="Group 320"/>
              <p:cNvGrpSpPr/>
              <p:nvPr/>
            </p:nvGrpSpPr>
            <p:grpSpPr>
              <a:xfrm>
                <a:off x="1799823" y="3284402"/>
                <a:ext cx="1464350" cy="2086357"/>
                <a:chOff x="636295" y="2518478"/>
                <a:chExt cx="1435768" cy="2045634"/>
              </a:xfrm>
            </p:grpSpPr>
            <p:sp>
              <p:nvSpPr>
                <p:cNvPr id="325" name="Oval 32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26" name="Diagram 3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322"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23" name="Straight Connector 322"/>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4" name="Rounded Rectangle 323"/>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grpSp>
    </p:spTree>
    <p:extLst>
      <p:ext uri="{BB962C8B-B14F-4D97-AF65-F5344CB8AC3E}">
        <p14:creationId xmlns:p14="http://schemas.microsoft.com/office/powerpoint/2010/main" val="105741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53" presetClass="entr" presetSubtype="16" fill="hold" nodeType="withEffect">
                                  <p:stCondLst>
                                    <p:cond delay="40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dirty="0" smtClean="0"/>
              <a:t>GET https://</a:t>
            </a:r>
            <a:r>
              <a:rPr lang="en-US" dirty="0"/>
              <a:t>graph.microsoft.com/v1.0/</a:t>
            </a:r>
            <a:r>
              <a:rPr lang="en-US" b="1" dirty="0" smtClean="0"/>
              <a:t>me/workingWith</a:t>
            </a:r>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users/yina@contoso.com/</a:t>
            </a:r>
            <a:r>
              <a:rPr lang="en-US" b="1" dirty="0" err="1" smtClean="0"/>
              <a:t>workingWith</a:t>
            </a:r>
            <a:endParaRPr lang="en-US" b="1" dirty="0"/>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users/mary@contoso.com/</a:t>
            </a:r>
            <a:r>
              <a:rPr lang="en-US" b="1" dirty="0" err="1" smtClean="0"/>
              <a:t>workingWith</a:t>
            </a:r>
            <a:endParaRPr lang="en-US" b="1" dirty="0" smtClean="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2308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3309434" y="1212224"/>
            <a:ext cx="5249688" cy="4262315"/>
            <a:chOff x="3378140" y="1235446"/>
            <a:chExt cx="5356350" cy="4348916"/>
          </a:xfrm>
        </p:grpSpPr>
        <p:cxnSp>
          <p:nvCxnSpPr>
            <p:cNvPr id="164" name="Straight Connector 163"/>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3378140" y="4790831"/>
              <a:ext cx="1101500" cy="793531"/>
              <a:chOff x="8290358" y="2705101"/>
              <a:chExt cx="1080000" cy="778042"/>
            </a:xfrm>
          </p:grpSpPr>
          <p:sp>
            <p:nvSpPr>
              <p:cNvPr id="172" name="Oval 171"/>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3" name="Diagram 1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nvGrpSpPr>
            <p:cNvPr id="167" name="Group 166"/>
            <p:cNvGrpSpPr/>
            <p:nvPr/>
          </p:nvGrpSpPr>
          <p:grpSpPr>
            <a:xfrm>
              <a:off x="7940959" y="1235446"/>
              <a:ext cx="793531" cy="1101500"/>
              <a:chOff x="7559471" y="2559928"/>
              <a:chExt cx="778042" cy="1080000"/>
            </a:xfrm>
          </p:grpSpPr>
          <p:sp>
            <p:nvSpPr>
              <p:cNvPr id="170" name="Oval 169"/>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1" name="Diagram 170"/>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168" name="Rounded Rectangle 167"/>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169" name="Rounded Rectangle 168"/>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5" name="Group 4"/>
          <p:cNvGrpSpPr/>
          <p:nvPr/>
        </p:nvGrpSpPr>
        <p:grpSpPr>
          <a:xfrm>
            <a:off x="2363384" y="795965"/>
            <a:ext cx="3685500" cy="2634798"/>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638024" y="2645392"/>
            <a:ext cx="1866754" cy="1246133"/>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114843" y="2231768"/>
            <a:ext cx="4077316" cy="1168388"/>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sp>
        <p:nvSpPr>
          <p:cNvPr id="8" name="Title 7"/>
          <p:cNvSpPr>
            <a:spLocks noGrp="1"/>
          </p:cNvSpPr>
          <p:nvPr>
            <p:ph type="title"/>
          </p:nvPr>
        </p:nvSpPr>
        <p:spPr/>
        <p:txBody>
          <a:bodyPr/>
          <a:lstStyle/>
          <a:p>
            <a:r>
              <a:rPr lang="en-US" dirty="0" smtClean="0"/>
              <a:t>/trendingAround</a:t>
            </a:r>
            <a:endParaRPr lang="en-US" dirty="0"/>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6250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3"/>
                                        </p:tgtEl>
                                      </p:cBhvr>
                                    </p:animEffect>
                                    <p:set>
                                      <p:cBhvr>
                                        <p:cTn id="7" dur="1" fill="hold">
                                          <p:stCondLst>
                                            <p:cond delay="499"/>
                                          </p:stCondLst>
                                        </p:cTn>
                                        <p:tgtEl>
                                          <p:spTgt spid="16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accel="50000" decel="50000" fill="hold" nodeType="withEffect">
                                  <p:stCondLst>
                                    <p:cond delay="200"/>
                                  </p:stCondLst>
                                  <p:childTnLst>
                                    <p:animMotion origin="layout" path="M -4.46515E-6 8.94235E-7 L 0.08898 0.00045 " pathEditMode="relative" rAng="0" ptsTypes="AA">
                                      <p:cBhvr>
                                        <p:cTn id="12" dur="1000" spd="-100000" fill="hold"/>
                                        <p:tgtEl>
                                          <p:spTgt spid="5"/>
                                        </p:tgtEl>
                                        <p:attrNameLst>
                                          <p:attrName>ppt_x</p:attrName>
                                          <p:attrName>ppt_y</p:attrName>
                                        </p:attrNameLst>
                                      </p:cBhvr>
                                      <p:rCtr x="4442"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42" presetClass="path" presetSubtype="0" accel="50000" decel="50000" fill="hold" nodeType="withEffect">
                                  <p:stCondLst>
                                    <p:cond delay="200"/>
                                  </p:stCondLst>
                                  <p:childTnLst>
                                    <p:animMotion origin="layout" path="M 4.65918E-6 4.17612E-6 L -0.00064 0.14344 " pathEditMode="relative" rAng="0" ptsTypes="AA">
                                      <p:cBhvr>
                                        <p:cTn id="22" dur="1000" spd="-100000" fill="hold"/>
                                        <p:tgtEl>
                                          <p:spTgt spid="14"/>
                                        </p:tgtEl>
                                        <p:attrNameLst>
                                          <p:attrName>ppt_x</p:attrName>
                                          <p:attrName>ppt_y</p:attrName>
                                        </p:attrNameLst>
                                      </p:cBhvr>
                                      <p:rCtr x="-38" y="71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dirty="0" smtClean="0"/>
              <a:t>GET https://</a:t>
            </a:r>
            <a:r>
              <a:rPr lang="en-US" dirty="0"/>
              <a:t>graph.microsoft.com/v1.0</a:t>
            </a:r>
            <a:r>
              <a:rPr lang="en-US" b="1" dirty="0" smtClean="0"/>
              <a:t>/me/trendingAround</a:t>
            </a:r>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users/yina@contoso.com/</a:t>
            </a:r>
            <a:r>
              <a:rPr lang="en-US" b="1" dirty="0" err="1" smtClean="0"/>
              <a:t>trendingAround</a:t>
            </a:r>
            <a:endParaRPr lang="en-US" b="1" dirty="0"/>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users/mary@contoso.com/</a:t>
            </a:r>
            <a:r>
              <a:rPr lang="en-US" b="1" dirty="0" err="1" smtClean="0"/>
              <a:t>trendingAround</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469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Tree>
    <p:extLst>
      <p:ext uri="{BB962C8B-B14F-4D97-AF65-F5344CB8AC3E}">
        <p14:creationId xmlns:p14="http://schemas.microsoft.com/office/powerpoint/2010/main" val="260401255"/>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2785907" y="3049865"/>
            <a:ext cx="6617011"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a:t>
            </a:r>
          </a:p>
          <a:p>
            <a:endParaRPr sz="4312"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solidFill>
                  <a:schemeClr val="tx1">
                    <a:alpha val="99000"/>
                  </a:schemeClr>
                </a:solidFill>
              </a:rPr>
              <a:t>Graph Explorer</a:t>
            </a:r>
          </a:p>
          <a:p>
            <a:r>
              <a:rPr lang="en-US" dirty="0">
                <a:solidFill>
                  <a:schemeClr val="tx1">
                    <a:alpha val="99000"/>
                  </a:schemeClr>
                </a:solidFill>
              </a:rPr>
              <a:t>https://graphexplorer2.azurewebsites.net</a:t>
            </a: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38</a:t>
            </a:fld>
            <a:endParaRPr lang="en-US" dirty="0"/>
          </a:p>
        </p:txBody>
      </p:sp>
    </p:spTree>
    <p:extLst>
      <p:ext uri="{BB962C8B-B14F-4D97-AF65-F5344CB8AC3E}">
        <p14:creationId xmlns:p14="http://schemas.microsoft.com/office/powerpoint/2010/main" val="134015779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solidFill>
                  <a:schemeClr val="tx1">
                    <a:alpha val="99000"/>
                  </a:schemeClr>
                </a:solidFill>
              </a:rPr>
              <a:t>Microsoft Graph </a:t>
            </a:r>
            <a:r>
              <a:rPr lang="en-US" dirty="0" smtClean="0">
                <a:solidFill>
                  <a:schemeClr val="tx1">
                    <a:alpha val="99000"/>
                  </a:schemeClr>
                </a:solidFill>
              </a:rPr>
              <a:t>API</a:t>
            </a:r>
            <a:endParaRPr lang="en-US" dirty="0">
              <a:solidFill>
                <a:schemeClr val="tx1">
                  <a:alpha val="99000"/>
                </a:schemeClr>
              </a:solidFill>
            </a:endParaRPr>
          </a:p>
        </p:txBody>
      </p:sp>
      <p:sp>
        <p:nvSpPr>
          <p:cNvPr id="2" name="Text Placeholder 1"/>
          <p:cNvSpPr>
            <a:spLocks noGrp="1"/>
          </p:cNvSpPr>
          <p:nvPr>
            <p:ph type="body" sz="quarter" idx="10"/>
          </p:nvPr>
        </p:nvSpPr>
        <p:spPr/>
        <p:txBody>
          <a:bodyPr/>
          <a:lstStyle/>
          <a:p>
            <a:pPr marL="0" indent="0">
              <a:buNone/>
            </a:pPr>
            <a:r>
              <a:rPr lang="en-US" dirty="0" smtClean="0">
                <a:solidFill>
                  <a:schemeClr val="tx1">
                    <a:alpha val="99000"/>
                  </a:schemeClr>
                </a:solidFill>
              </a:rPr>
              <a:t>demo</a:t>
            </a:r>
            <a:endParaRPr lang="en-US" dirty="0">
              <a:solidFill>
                <a:schemeClr val="tx1">
                  <a:alpha val="99000"/>
                </a:schemeClr>
              </a:solidFill>
            </a:endParaRPr>
          </a:p>
        </p:txBody>
      </p:sp>
    </p:spTree>
    <p:extLst>
      <p:ext uri="{BB962C8B-B14F-4D97-AF65-F5344CB8AC3E}">
        <p14:creationId xmlns:p14="http://schemas.microsoft.com/office/powerpoint/2010/main" val="41152295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Authentication Deep-dive</a:t>
            </a:r>
          </a:p>
          <a:p>
            <a:r>
              <a:rPr lang="en-US" sz="3136" dirty="0" smtClean="0"/>
              <a:t>Why the need for </a:t>
            </a:r>
            <a:r>
              <a:rPr lang="en-US" sz="3200" dirty="0"/>
              <a:t>Microsoft Graph</a:t>
            </a:r>
            <a:r>
              <a:rPr lang="en-US" sz="3136" dirty="0" smtClean="0"/>
              <a:t> API</a:t>
            </a:r>
          </a:p>
          <a:p>
            <a:r>
              <a:rPr lang="en-US" sz="3136" dirty="0" smtClean="0"/>
              <a:t>What is the </a:t>
            </a:r>
            <a:r>
              <a:rPr lang="en-US" sz="3200" dirty="0"/>
              <a:t>Microsoft Graph</a:t>
            </a:r>
            <a:r>
              <a:rPr lang="en-US" sz="3136" dirty="0" smtClean="0"/>
              <a:t> API</a:t>
            </a:r>
          </a:p>
          <a:p>
            <a:r>
              <a:rPr lang="en-US" sz="3136" smtClean="0"/>
              <a:t>Supported </a:t>
            </a:r>
            <a:r>
              <a:rPr lang="en-US" sz="3136" dirty="0" smtClean="0"/>
              <a:t>Areas</a:t>
            </a:r>
          </a:p>
          <a:p>
            <a:r>
              <a:rPr lang="en-US" sz="3136" dirty="0" smtClean="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supported now?</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Supported functionality</a:t>
            </a:r>
          </a:p>
        </p:txBody>
      </p:sp>
      <p:sp>
        <p:nvSpPr>
          <p:cNvPr id="2" name="Text Placeholder 1"/>
          <p:cNvSpPr>
            <a:spLocks noGrp="1"/>
          </p:cNvSpPr>
          <p:nvPr>
            <p:ph type="body" sz="quarter" idx="10"/>
          </p:nvPr>
        </p:nvSpPr>
        <p:spPr/>
        <p:txBody>
          <a:bodyPr/>
          <a:lstStyle/>
          <a:p>
            <a:r>
              <a:rPr lang="en-US" dirty="0" smtClean="0"/>
              <a:t>Users</a:t>
            </a:r>
          </a:p>
          <a:p>
            <a:r>
              <a:rPr lang="en-US" dirty="0" smtClean="0"/>
              <a:t>Files</a:t>
            </a:r>
          </a:p>
          <a:p>
            <a:r>
              <a:rPr lang="en-US" dirty="0" smtClean="0"/>
              <a:t>Mail</a:t>
            </a:r>
          </a:p>
          <a:p>
            <a:r>
              <a:rPr lang="en-US" dirty="0" smtClean="0"/>
              <a:t>Calendar</a:t>
            </a:r>
          </a:p>
          <a:p>
            <a:r>
              <a:rPr lang="en-US" dirty="0" smtClean="0"/>
              <a:t>Org. Contacts</a:t>
            </a:r>
          </a:p>
          <a:p>
            <a:r>
              <a:rPr lang="en-US" dirty="0" smtClean="0"/>
              <a:t>Groups*</a:t>
            </a:r>
            <a:endParaRPr lang="en-US" dirty="0"/>
          </a:p>
          <a:p>
            <a:r>
              <a:rPr lang="en-US" dirty="0" smtClean="0"/>
              <a:t>Social Activity*</a:t>
            </a:r>
            <a:endParaRPr lang="en-US" dirty="0"/>
          </a:p>
        </p:txBody>
      </p:sp>
      <p:sp>
        <p:nvSpPr>
          <p:cNvPr id="5" name="Text Placeholder 4"/>
          <p:cNvSpPr>
            <a:spLocks noGrp="1"/>
          </p:cNvSpPr>
          <p:nvPr>
            <p:ph type="body" sz="quarter" idx="11"/>
          </p:nvPr>
        </p:nvSpPr>
        <p:spPr>
          <a:xfrm>
            <a:off x="6277928" y="1447800"/>
            <a:ext cx="5394960" cy="4912114"/>
          </a:xfrm>
        </p:spPr>
        <p:txBody>
          <a:bodyPr vert="horz" lIns="0" tIns="0" rIns="0" bIns="0" rtlCol="0">
            <a:spAutoFit/>
          </a:bodyPr>
          <a:lstStyle/>
          <a:p>
            <a:pPr marL="292100" indent="-292100">
              <a:buSzPct val="100000"/>
              <a:buFont typeface="Wingdings" pitchFamily="2" charset="2"/>
              <a:buChar char=""/>
            </a:pPr>
            <a:r>
              <a:rPr lang="en-US" dirty="0"/>
              <a:t>Commercial </a:t>
            </a:r>
          </a:p>
          <a:p>
            <a:pPr marL="292100" indent="-292100">
              <a:buSzPct val="100000"/>
              <a:buFont typeface="Wingdings" pitchFamily="2" charset="2"/>
              <a:buChar char=""/>
            </a:pPr>
            <a:r>
              <a:rPr lang="en-US" dirty="0"/>
              <a:t>OAuth2.0</a:t>
            </a:r>
          </a:p>
          <a:p>
            <a:pPr marL="292100" indent="-292100">
              <a:buSzPct val="100000"/>
              <a:buFont typeface="Wingdings" pitchFamily="2" charset="2"/>
              <a:buChar char=""/>
            </a:pPr>
            <a:r>
              <a:rPr lang="en-US" dirty="0"/>
              <a:t>CORS</a:t>
            </a:r>
          </a:p>
          <a:p>
            <a:pPr marL="292100" indent="-292100">
              <a:buSzPct val="100000"/>
              <a:buFont typeface="Wingdings" pitchFamily="2" charset="2"/>
              <a:buChar char=""/>
            </a:pPr>
            <a:r>
              <a:rPr lang="en-US" dirty="0"/>
              <a:t>CRUD</a:t>
            </a:r>
          </a:p>
          <a:p>
            <a:pPr marL="292100" indent="-292100">
              <a:buSzPct val="100000"/>
              <a:buFont typeface="Wingdings" pitchFamily="2" charset="2"/>
              <a:buChar char=""/>
            </a:pPr>
            <a:r>
              <a:rPr lang="en-US" dirty="0"/>
              <a:t>OData query operations</a:t>
            </a:r>
          </a:p>
          <a:p>
            <a:pPr marL="292100" indent="-292100">
              <a:buSzPct val="100000"/>
              <a:buFont typeface="Wingdings" pitchFamily="2" charset="2"/>
              <a:buChar char=""/>
            </a:pPr>
            <a:r>
              <a:rPr lang="en-US" dirty="0"/>
              <a:t>Actions and functions</a:t>
            </a:r>
          </a:p>
          <a:p>
            <a:pPr marL="292100" indent="-292100">
              <a:buSzPct val="100000"/>
              <a:buFont typeface="Wingdings" pitchFamily="2" charset="2"/>
              <a:buChar char=""/>
            </a:pPr>
            <a:r>
              <a:rPr lang="en-US" dirty="0"/>
              <a:t>Client libraries </a:t>
            </a:r>
            <a:r>
              <a:rPr lang="en-US" dirty="0" err="1"/>
              <a:t>.Net</a:t>
            </a:r>
            <a:r>
              <a:rPr lang="en-US" dirty="0"/>
              <a:t>, Android, iOS</a:t>
            </a:r>
          </a:p>
        </p:txBody>
      </p:sp>
    </p:spTree>
    <p:extLst>
      <p:ext uri="{BB962C8B-B14F-4D97-AF65-F5344CB8AC3E}">
        <p14:creationId xmlns:p14="http://schemas.microsoft.com/office/powerpoint/2010/main" val="65346885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1068302" y="3049865"/>
            <a:ext cx="10052222"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dirty="0">
                <a:solidFill>
                  <a:srgbClr val="FFFFFF"/>
                </a:solidFill>
              </a:rPr>
              <a:t>https://</a:t>
            </a:r>
            <a:r>
              <a:rPr sz="4312" dirty="0" smtClean="0">
                <a:solidFill>
                  <a:srgbClr val="FFFFFF"/>
                </a:solidFill>
              </a:rPr>
              <a:t>graph.microsoft.com/</a:t>
            </a:r>
            <a:r>
              <a:rPr lang="en-US" sz="4312" dirty="0" smtClean="0">
                <a:solidFill>
                  <a:srgbClr val="FFFFFF"/>
                </a:solidFill>
              </a:rPr>
              <a:t>v1.0/$metadata</a:t>
            </a:r>
          </a:p>
          <a:p>
            <a:endParaRPr sz="4312" dirty="0">
              <a:solidFill>
                <a:srgbClr val="FFFFFF"/>
              </a:solidFill>
            </a:endParaRPr>
          </a:p>
        </p:txBody>
      </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coming next?</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5324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136" dirty="0">
                <a:gradFill>
                  <a:gsLst>
                    <a:gs pos="28302">
                      <a:schemeClr val="tx1"/>
                    </a:gs>
                    <a:gs pos="67000">
                      <a:schemeClr val="tx1"/>
                    </a:gs>
                  </a:gsLst>
                  <a:lin ang="5400000" scaled="0"/>
                </a:gradFill>
              </a:rPr>
              <a:t>Notifications / web hooks </a:t>
            </a:r>
          </a:p>
          <a:p>
            <a:r>
              <a:rPr lang="en-US" sz="3136" dirty="0">
                <a:gradFill>
                  <a:gsLst>
                    <a:gs pos="28302">
                      <a:schemeClr val="tx1"/>
                    </a:gs>
                    <a:gs pos="67000">
                      <a:schemeClr val="tx1"/>
                    </a:gs>
                  </a:gsLst>
                  <a:lin ang="5400000" scaled="0"/>
                </a:gradFill>
              </a:rPr>
              <a:t>Consumer </a:t>
            </a:r>
          </a:p>
          <a:p>
            <a:r>
              <a:rPr lang="en-US" sz="3136" dirty="0">
                <a:gradFill>
                  <a:gsLst>
                    <a:gs pos="28302">
                      <a:schemeClr val="tx1"/>
                    </a:gs>
                    <a:gs pos="67000">
                      <a:schemeClr val="tx1"/>
                    </a:gs>
                  </a:gsLst>
                  <a:lin ang="5400000" scaled="0"/>
                </a:gradFill>
              </a:rPr>
              <a:t>Instant-on</a:t>
            </a:r>
          </a:p>
          <a:p>
            <a:r>
              <a:rPr lang="en-US" sz="3136" dirty="0">
                <a:gradFill>
                  <a:gsLst>
                    <a:gs pos="28302">
                      <a:schemeClr val="tx1"/>
                    </a:gs>
                    <a:gs pos="67000">
                      <a:schemeClr val="tx1"/>
                    </a:gs>
                  </a:gsLst>
                  <a:lin ang="5400000" scaled="0"/>
                </a:gradFill>
              </a:rPr>
              <a:t>Personal contacts</a:t>
            </a:r>
          </a:p>
          <a:p>
            <a:r>
              <a:rPr lang="en-US" sz="3136" dirty="0">
                <a:gradFill>
                  <a:gsLst>
                    <a:gs pos="28302">
                      <a:schemeClr val="tx1"/>
                    </a:gs>
                    <a:gs pos="67000">
                      <a:schemeClr val="tx1"/>
                    </a:gs>
                  </a:gsLst>
                  <a:lin ang="5400000" scaled="0"/>
                </a:gradFill>
              </a:rPr>
              <a:t>Tasks</a:t>
            </a:r>
          </a:p>
          <a:p>
            <a:r>
              <a:rPr lang="en-US" sz="3136" dirty="0">
                <a:gradFill>
                  <a:gsLst>
                    <a:gs pos="28302">
                      <a:schemeClr val="tx1"/>
                    </a:gs>
                    <a:gs pos="67000">
                      <a:schemeClr val="tx1"/>
                    </a:gs>
                  </a:gsLst>
                  <a:lin ang="5400000" scaled="0"/>
                </a:gradFill>
              </a:rPr>
              <a:t>Notes</a:t>
            </a:r>
          </a:p>
          <a:p>
            <a:r>
              <a:rPr lang="en-US" sz="3136" dirty="0">
                <a:gradFill>
                  <a:gsLst>
                    <a:gs pos="28302">
                      <a:schemeClr val="tx1"/>
                    </a:gs>
                    <a:gs pos="67000">
                      <a:schemeClr val="tx1"/>
                    </a:gs>
                  </a:gsLst>
                  <a:lin ang="5400000" scaled="0"/>
                </a:gradFill>
              </a:rPr>
              <a:t>Skype</a:t>
            </a:r>
          </a:p>
          <a:p>
            <a:r>
              <a:rPr lang="en-US" sz="3136" dirty="0">
                <a:gradFill>
                  <a:gsLst>
                    <a:gs pos="28302">
                      <a:schemeClr val="tx1"/>
                    </a:gs>
                    <a:gs pos="67000">
                      <a:schemeClr val="tx1"/>
                    </a:gs>
                  </a:gsLst>
                  <a:lin ang="5400000" scaled="0"/>
                </a:gradFill>
              </a:rPr>
              <a:t>Additional insights and relationships </a:t>
            </a:r>
          </a:p>
          <a:p>
            <a:r>
              <a:rPr lang="en-US" sz="3136" dirty="0">
                <a:gradFill>
                  <a:gsLst>
                    <a:gs pos="28302">
                      <a:schemeClr val="tx1"/>
                    </a:gs>
                    <a:gs pos="67000">
                      <a:schemeClr val="tx1"/>
                    </a:gs>
                  </a:gsLst>
                  <a:lin ang="5400000" scaled="0"/>
                </a:gradFill>
              </a:rPr>
              <a:t>Extensibility</a:t>
            </a:r>
          </a:p>
          <a:p>
            <a:endParaRPr lang="en-US" sz="3136" dirty="0"/>
          </a:p>
        </p:txBody>
      </p:sp>
      <p:sp>
        <p:nvSpPr>
          <p:cNvPr id="5" name="Content Placeholder 4"/>
          <p:cNvSpPr>
            <a:spLocks noGrp="1"/>
          </p:cNvSpPr>
          <p:nvPr>
            <p:ph sz="quarter" idx="13"/>
          </p:nvPr>
        </p:nvSpPr>
        <p:spPr/>
        <p:txBody>
          <a:bodyPr/>
          <a:lstStyle/>
          <a:p>
            <a:endParaRPr lang="en-US"/>
          </a:p>
        </p:txBody>
      </p:sp>
      <p:sp>
        <p:nvSpPr>
          <p:cNvPr id="6" name="Picture Placeholder 5"/>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27537374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Authentication Deep-dive</a:t>
            </a:r>
          </a:p>
          <a:p>
            <a:r>
              <a:rPr lang="en-US" sz="3136" dirty="0"/>
              <a:t>Why the need for </a:t>
            </a:r>
            <a:r>
              <a:rPr lang="en-US" sz="3200" dirty="0"/>
              <a:t>Microsoft Graph</a:t>
            </a:r>
            <a:r>
              <a:rPr lang="en-US" sz="3136" dirty="0" smtClean="0"/>
              <a:t> </a:t>
            </a:r>
            <a:r>
              <a:rPr lang="en-US" sz="3136" dirty="0"/>
              <a:t>API</a:t>
            </a:r>
          </a:p>
          <a:p>
            <a:r>
              <a:rPr lang="en-US" sz="3136" dirty="0"/>
              <a:t>What is the </a:t>
            </a:r>
            <a:r>
              <a:rPr lang="en-US" sz="3200" dirty="0"/>
              <a:t>Microsoft Graph</a:t>
            </a:r>
            <a:r>
              <a:rPr lang="en-US" sz="3136" dirty="0" smtClean="0"/>
              <a:t> </a:t>
            </a:r>
            <a:r>
              <a:rPr lang="en-US" sz="3136" dirty="0"/>
              <a:t>API</a:t>
            </a:r>
          </a:p>
          <a:p>
            <a:r>
              <a:rPr lang="en-US" sz="3200" dirty="0"/>
              <a:t>Microsoft Graph</a:t>
            </a:r>
            <a:r>
              <a:rPr lang="en-US" sz="3136" dirty="0" smtClean="0"/>
              <a:t> </a:t>
            </a:r>
            <a:r>
              <a:rPr lang="en-US" sz="3136" dirty="0"/>
              <a:t>API .NET SDK</a:t>
            </a:r>
          </a:p>
          <a:p>
            <a:r>
              <a:rPr lang="en-US" sz="3136" dirty="0"/>
              <a:t>Supported Areas</a:t>
            </a:r>
          </a:p>
          <a:p>
            <a:r>
              <a:rPr lang="en-US" sz="3136" dirty="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831633" y="1606548"/>
            <a:ext cx="10511370" cy="2081955"/>
          </a:xfrm>
        </p:spPr>
        <p:txBody>
          <a:bodyPr vert="horz" wrap="square" lIns="146246" tIns="91403" rIns="146246" bIns="91403" rtlCol="0">
            <a:spAutoFit/>
          </a:bodyPr>
          <a:lstStyle/>
          <a:p>
            <a:r>
              <a:rPr lang="en-US" sz="2744" b="1" dirty="0">
                <a:solidFill>
                  <a:srgbClr val="000000"/>
                </a:solidFill>
                <a:hlinkClick r:id="rId2"/>
              </a:rPr>
              <a:t>Getting Started with  APIs</a:t>
            </a:r>
            <a:endParaRPr lang="en-US" sz="2744" b="1" dirty="0">
              <a:solidFill>
                <a:srgbClr val="000000"/>
              </a:solidFill>
            </a:endParaRPr>
          </a:p>
          <a:p>
            <a:r>
              <a:rPr lang="en-US" sz="2744" b="1" dirty="0" smtClean="0">
                <a:solidFill>
                  <a:srgbClr val="000000"/>
                </a:solidFill>
                <a:hlinkClick r:id="rId3"/>
              </a:rPr>
              <a:t>Office 365 API Code </a:t>
            </a:r>
            <a:r>
              <a:rPr lang="en-US" sz="2744" b="1" dirty="0">
                <a:solidFill>
                  <a:srgbClr val="000000"/>
                </a:solidFill>
                <a:hlinkClick r:id="rId3"/>
              </a:rPr>
              <a:t>Samples  </a:t>
            </a:r>
            <a:endParaRPr lang="en-US" sz="2744" b="1" dirty="0">
              <a:solidFill>
                <a:srgbClr val="000000"/>
              </a:solidFill>
            </a:endParaRPr>
          </a:p>
          <a:p>
            <a:r>
              <a:rPr lang="en-US" sz="2744" b="1" dirty="0" smtClean="0">
                <a:solidFill>
                  <a:srgbClr val="000000"/>
                </a:solidFill>
                <a:hlinkClick r:id="rId4"/>
              </a:rPr>
              <a:t>Office 365 API Training </a:t>
            </a:r>
            <a:r>
              <a:rPr lang="en-US" sz="2744" b="1" dirty="0">
                <a:solidFill>
                  <a:srgbClr val="000000"/>
                </a:solidFill>
                <a:hlinkClick r:id="rId4"/>
              </a:rPr>
              <a:t>videos &amp; hands on labs </a:t>
            </a:r>
            <a:endParaRPr lang="en-US" sz="2744" b="1" dirty="0">
              <a:solidFill>
                <a:srgbClr val="000000"/>
              </a:solidFill>
            </a:endParaRPr>
          </a:p>
          <a:p>
            <a:r>
              <a:rPr lang="en-US" sz="2744" b="1" dirty="0">
                <a:solidFill>
                  <a:srgbClr val="000000"/>
                </a:solidFill>
                <a:hlinkClick r:id="rId5"/>
              </a:rPr>
              <a:t>Office 365 API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888558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30721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4938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91447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Authentication</a:t>
            </a:r>
            <a:endParaRPr lang="en-US" dirty="0"/>
          </a:p>
        </p:txBody>
      </p:sp>
    </p:spTree>
    <p:extLst>
      <p:ext uri="{BB962C8B-B14F-4D97-AF65-F5344CB8AC3E}">
        <p14:creationId xmlns:p14="http://schemas.microsoft.com/office/powerpoint/2010/main" val="99005418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8723" y="1189580"/>
            <a:ext cx="11641090" cy="4490292"/>
          </a:xfrm>
        </p:spPr>
        <p:txBody>
          <a:bodyPr vert="horz" lIns="143391" tIns="89619" rIns="143391" bIns="89619" rtlCol="0">
            <a:noAutofit/>
          </a:bodyPr>
          <a:lstStyle/>
          <a:p>
            <a:r>
              <a:rPr lang="en-US" sz="3920" dirty="0" smtClean="0"/>
              <a:t>Secured by Azure Active Directory and OAuth </a:t>
            </a:r>
            <a:r>
              <a:rPr lang="en-US" sz="3920" dirty="0"/>
              <a:t>2.0</a:t>
            </a:r>
          </a:p>
          <a:p>
            <a:r>
              <a:rPr lang="en-US" sz="3920" dirty="0"/>
              <a:t>No capturing user credentials</a:t>
            </a:r>
          </a:p>
          <a:p>
            <a:r>
              <a:rPr lang="en-US" sz="3920" dirty="0"/>
              <a:t>Fine-grained access scopes</a:t>
            </a:r>
          </a:p>
          <a:p>
            <a:r>
              <a:rPr lang="en-US" sz="3920" dirty="0"/>
              <a:t>Supports MFA and federated user sign-in</a:t>
            </a:r>
          </a:p>
          <a:p>
            <a:r>
              <a:rPr lang="en-US" sz="3920" dirty="0"/>
              <a:t>Long-term access through refresh tokens</a:t>
            </a:r>
          </a:p>
        </p:txBody>
      </p:sp>
      <p:sp>
        <p:nvSpPr>
          <p:cNvPr id="2" name="Title 1"/>
          <p:cNvSpPr>
            <a:spLocks noGrp="1"/>
          </p:cNvSpPr>
          <p:nvPr>
            <p:ph type="title"/>
          </p:nvPr>
        </p:nvSpPr>
        <p:spPr>
          <a:xfrm>
            <a:off x="290516" y="285900"/>
            <a:ext cx="11149013" cy="747596"/>
          </a:xfrm>
        </p:spPr>
        <p:txBody>
          <a:bodyPr vert="horz" wrap="square" lIns="143391" tIns="89619" rIns="143391" bIns="89619" rtlCol="0" anchor="t">
            <a:noAutofit/>
          </a:bodyPr>
          <a:lstStyle/>
          <a:p>
            <a:r>
              <a:rPr lang="en-US" sz="5293" dirty="0" smtClean="0"/>
              <a:t>Authentication</a:t>
            </a:r>
            <a:endParaRPr lang="en-US" sz="5293" dirty="0"/>
          </a:p>
        </p:txBody>
      </p:sp>
    </p:spTree>
    <p:extLst>
      <p:ext uri="{BB962C8B-B14F-4D97-AF65-F5344CB8AC3E}">
        <p14:creationId xmlns:p14="http://schemas.microsoft.com/office/powerpoint/2010/main" val="3066111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Authentication </a:t>
            </a:r>
            <a:r>
              <a:rPr lang="en-US" dirty="0" smtClean="0"/>
              <a:t>process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4006056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the need for the</a:t>
            </a:r>
            <a:br>
              <a:rPr lang="en-US" dirty="0" smtClean="0"/>
            </a:br>
            <a:r>
              <a:rPr lang="en-US" dirty="0"/>
              <a:t>Microsoft Graph</a:t>
            </a:r>
            <a:r>
              <a:rPr lang="en-US" dirty="0" smtClean="0"/>
              <a:t> API?</a:t>
            </a:r>
            <a:endParaRPr lang="en-US" dirty="0"/>
          </a:p>
        </p:txBody>
      </p:sp>
    </p:spTree>
    <p:extLst>
      <p:ext uri="{BB962C8B-B14F-4D97-AF65-F5344CB8AC3E}">
        <p14:creationId xmlns:p14="http://schemas.microsoft.com/office/powerpoint/2010/main" val="102178481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Data silos in the enterprise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ags/tag11.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12.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E2E7DB58-4385-4748-BA3B-44300596B760}"/>
  <p:tag name="ATHENA.CUSTOMXMLCONTENT" val="&lt;?xml version=&quot;1.0&quot;?&gt;&lt;athena xmlns=&quot;http://schemas.microsoft.com/edu/athena&quot; version=&quot;0.1.3396.0&quot;&gt;&lt;timings duration=&quot;11431&quot;&gt;&lt;event time=&quot;769&quot; type=&quot;OnNext&quot; clickIndex=&quot;0&quot; wacClickIndex=&quot;1&quot;/&gt;&lt;/timings&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1981</Words>
  <Application>Microsoft Office PowerPoint</Application>
  <PresentationFormat>Custom</PresentationFormat>
  <Paragraphs>681</Paragraphs>
  <Slides>49</Slides>
  <Notes>39</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49</vt:i4>
      </vt:variant>
    </vt:vector>
  </HeadingPairs>
  <TitlesOfParts>
    <vt:vector size="66" baseType="lpstr">
      <vt:lpstr>Segoe Light</vt:lpstr>
      <vt:lpstr>Arial</vt:lpstr>
      <vt:lpstr>Calibri</vt:lpstr>
      <vt:lpstr>Calibri Light</vt:lpstr>
      <vt:lpstr>Consolas</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Theme</vt:lpstr>
      <vt:lpstr>Office 365 Development</vt:lpstr>
      <vt:lpstr>Deep Dive into the Office 365 Microsoft Graph API</vt:lpstr>
      <vt:lpstr>Developer vision</vt:lpstr>
      <vt:lpstr>Agenda </vt:lpstr>
      <vt:lpstr>Authentication</vt:lpstr>
      <vt:lpstr>Authentication</vt:lpstr>
      <vt:lpstr>PowerPoint Presentation</vt:lpstr>
      <vt:lpstr>Why the need for the Microsoft Graph API?</vt:lpstr>
      <vt:lpstr>Data silos in the enterprise</vt:lpstr>
      <vt:lpstr>Directory</vt:lpstr>
      <vt:lpstr>Extended Profile</vt:lpstr>
      <vt:lpstr>Mail, Calendar, and Conversations</vt:lpstr>
      <vt:lpstr>Files</vt:lpstr>
      <vt:lpstr>Office Graph</vt:lpstr>
      <vt:lpstr>What is the Microsoft Graph API</vt:lpstr>
      <vt:lpstr>Office 365 Microsoft Graph API</vt:lpstr>
      <vt:lpstr>Breaking silos</vt:lpstr>
      <vt:lpstr>Benefits to Microsoft Graph API</vt:lpstr>
      <vt:lpstr>Microsoft Graph API vs. Service APIs</vt:lpstr>
      <vt:lpstr>/me</vt:lpstr>
      <vt:lpstr>Code</vt:lpstr>
      <vt:lpstr>/users</vt:lpstr>
      <vt:lpstr>Code</vt:lpstr>
      <vt:lpstr>/messages</vt:lpstr>
      <vt:lpstr>Code</vt:lpstr>
      <vt:lpstr>/events</vt:lpstr>
      <vt:lpstr>Code</vt:lpstr>
      <vt:lpstr>/drive</vt:lpstr>
      <vt:lpstr>Code</vt:lpstr>
      <vt:lpstr>/groups</vt:lpstr>
      <vt:lpstr>Code</vt:lpstr>
      <vt:lpstr>/workingWith</vt:lpstr>
      <vt:lpstr>Code</vt:lpstr>
      <vt:lpstr>/trendingAround</vt:lpstr>
      <vt:lpstr>Code</vt:lpstr>
      <vt:lpstr>API</vt:lpstr>
      <vt:lpstr>API</vt:lpstr>
      <vt:lpstr>PowerPoint Presentation</vt:lpstr>
      <vt:lpstr>PowerPoint Presentation</vt:lpstr>
      <vt:lpstr>What is supported now?</vt:lpstr>
      <vt:lpstr>Supported functionality</vt:lpstr>
      <vt:lpstr>API</vt:lpstr>
      <vt:lpstr>What’s coming next?</vt:lpstr>
      <vt:lpstr>Roadmap</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2015-06-04T10:28:24Z</dcterms:created>
  <dcterms:modified xsi:type="dcterms:W3CDTF">2015-12-28T03:36:52Z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